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handoutMasterIdLst>
    <p:handoutMasterId r:id="rId25"/>
  </p:handoutMasterIdLst>
  <p:sldIdLst>
    <p:sldId id="256" r:id="rId2"/>
    <p:sldId id="257" r:id="rId3"/>
    <p:sldId id="476" r:id="rId4"/>
    <p:sldId id="477" r:id="rId5"/>
    <p:sldId id="478" r:id="rId6"/>
    <p:sldId id="480" r:id="rId7"/>
    <p:sldId id="493" r:id="rId8"/>
    <p:sldId id="494" r:id="rId9"/>
    <p:sldId id="481" r:id="rId10"/>
    <p:sldId id="479" r:id="rId11"/>
    <p:sldId id="483" r:id="rId12"/>
    <p:sldId id="482" r:id="rId13"/>
    <p:sldId id="485" r:id="rId14"/>
    <p:sldId id="484" r:id="rId15"/>
    <p:sldId id="487" r:id="rId16"/>
    <p:sldId id="495" r:id="rId17"/>
    <p:sldId id="486" r:id="rId18"/>
    <p:sldId id="489" r:id="rId19"/>
    <p:sldId id="488" r:id="rId20"/>
    <p:sldId id="492" r:id="rId21"/>
    <p:sldId id="490" r:id="rId22"/>
    <p:sldId id="491" r:id="rId23"/>
  </p:sldIdLst>
  <p:sldSz cx="9144000" cy="5143500" type="screen16x9"/>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858D"/>
    <a:srgbClr val="941651"/>
    <a:srgbClr val="562100"/>
    <a:srgbClr val="1D2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962266-3D1C-B740-AFF2-D22E9FE7A8BA}" v="58" dt="2022-08-30T01:06:02.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77298"/>
  </p:normalViewPr>
  <p:slideViewPr>
    <p:cSldViewPr snapToGrid="0">
      <p:cViewPr>
        <p:scale>
          <a:sx n="130" d="100"/>
          <a:sy n="130" d="100"/>
        </p:scale>
        <p:origin x="1368" y="11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di Davoodi" userId="374eff1b-b6cf-4832-b347-6d58b624eb25" providerId="ADAL" clId="{90962266-3D1C-B740-AFF2-D22E9FE7A8BA}"/>
    <pc:docChg chg="undo custSel addSld delSld modSld sldOrd modMainMaster">
      <pc:chgData name="Mehdi Davoodi" userId="374eff1b-b6cf-4832-b347-6d58b624eb25" providerId="ADAL" clId="{90962266-3D1C-B740-AFF2-D22E9FE7A8BA}" dt="2022-08-30T01:09:34.794" v="352" actId="20577"/>
      <pc:docMkLst>
        <pc:docMk/>
      </pc:docMkLst>
      <pc:sldChg chg="modSp mod">
        <pc:chgData name="Mehdi Davoodi" userId="374eff1b-b6cf-4832-b347-6d58b624eb25" providerId="ADAL" clId="{90962266-3D1C-B740-AFF2-D22E9FE7A8BA}" dt="2022-08-23T00:51:51.489" v="4" actId="20577"/>
        <pc:sldMkLst>
          <pc:docMk/>
          <pc:sldMk cId="0" sldId="257"/>
        </pc:sldMkLst>
        <pc:spChg chg="mod">
          <ac:chgData name="Mehdi Davoodi" userId="374eff1b-b6cf-4832-b347-6d58b624eb25" providerId="ADAL" clId="{90962266-3D1C-B740-AFF2-D22E9FE7A8BA}" dt="2022-08-23T00:51:51.489" v="4" actId="20577"/>
          <ac:spMkLst>
            <pc:docMk/>
            <pc:sldMk cId="0" sldId="257"/>
            <ac:spMk id="61" creationId="{00000000-0000-0000-0000-000000000000}"/>
          </ac:spMkLst>
        </pc:spChg>
      </pc:sldChg>
      <pc:sldChg chg="modSp mod">
        <pc:chgData name="Mehdi Davoodi" userId="374eff1b-b6cf-4832-b347-6d58b624eb25" providerId="ADAL" clId="{90962266-3D1C-B740-AFF2-D22E9FE7A8BA}" dt="2022-08-30T00:01:39.516" v="162" actId="12"/>
        <pc:sldMkLst>
          <pc:docMk/>
          <pc:sldMk cId="1430673309" sldId="479"/>
        </pc:sldMkLst>
        <pc:spChg chg="mod">
          <ac:chgData name="Mehdi Davoodi" userId="374eff1b-b6cf-4832-b347-6d58b624eb25" providerId="ADAL" clId="{90962266-3D1C-B740-AFF2-D22E9FE7A8BA}" dt="2022-08-30T00:01:39.516" v="162" actId="12"/>
          <ac:spMkLst>
            <pc:docMk/>
            <pc:sldMk cId="1430673309" sldId="479"/>
            <ac:spMk id="3" creationId="{12DBA6E8-D2BC-77FE-D416-4722D27D8D8B}"/>
          </ac:spMkLst>
        </pc:spChg>
      </pc:sldChg>
      <pc:sldChg chg="addSp delSp modSp mod ord modClrScheme chgLayout">
        <pc:chgData name="Mehdi Davoodi" userId="374eff1b-b6cf-4832-b347-6d58b624eb25" providerId="ADAL" clId="{90962266-3D1C-B740-AFF2-D22E9FE7A8BA}" dt="2022-08-29T23:48:55.190" v="68" actId="20577"/>
        <pc:sldMkLst>
          <pc:docMk/>
          <pc:sldMk cId="1889061546" sldId="480"/>
        </pc:sldMkLst>
        <pc:spChg chg="mod ord">
          <ac:chgData name="Mehdi Davoodi" userId="374eff1b-b6cf-4832-b347-6d58b624eb25" providerId="ADAL" clId="{90962266-3D1C-B740-AFF2-D22E9FE7A8BA}" dt="2022-08-29T22:53:24.739" v="30" actId="700"/>
          <ac:spMkLst>
            <pc:docMk/>
            <pc:sldMk cId="1889061546" sldId="480"/>
            <ac:spMk id="2" creationId="{9070674E-4785-E017-0EDB-5E38DF6B01E9}"/>
          </ac:spMkLst>
        </pc:spChg>
        <pc:spChg chg="mod ord">
          <ac:chgData name="Mehdi Davoodi" userId="374eff1b-b6cf-4832-b347-6d58b624eb25" providerId="ADAL" clId="{90962266-3D1C-B740-AFF2-D22E9FE7A8BA}" dt="2022-08-29T22:53:24.739" v="30" actId="700"/>
          <ac:spMkLst>
            <pc:docMk/>
            <pc:sldMk cId="1889061546" sldId="480"/>
            <ac:spMk id="4" creationId="{42339926-5004-7131-743A-338087963C1B}"/>
          </ac:spMkLst>
        </pc:spChg>
        <pc:spChg chg="add del">
          <ac:chgData name="Mehdi Davoodi" userId="374eff1b-b6cf-4832-b347-6d58b624eb25" providerId="ADAL" clId="{90962266-3D1C-B740-AFF2-D22E9FE7A8BA}" dt="2022-08-29T22:51:52.908" v="22" actId="22"/>
          <ac:spMkLst>
            <pc:docMk/>
            <pc:sldMk cId="1889061546" sldId="480"/>
            <ac:spMk id="5" creationId="{218204A2-41E6-BAFD-B155-CA3C0F4B4709}"/>
          </ac:spMkLst>
        </pc:spChg>
        <pc:spChg chg="add del mod">
          <ac:chgData name="Mehdi Davoodi" userId="374eff1b-b6cf-4832-b347-6d58b624eb25" providerId="ADAL" clId="{90962266-3D1C-B740-AFF2-D22E9FE7A8BA}" dt="2022-08-29T22:53:38.846" v="34" actId="1076"/>
          <ac:spMkLst>
            <pc:docMk/>
            <pc:sldMk cId="1889061546" sldId="480"/>
            <ac:spMk id="6" creationId="{9900AC83-2F7F-80F6-71FF-54471641E939}"/>
          </ac:spMkLst>
        </pc:spChg>
        <pc:spChg chg="del">
          <ac:chgData name="Mehdi Davoodi" userId="374eff1b-b6cf-4832-b347-6d58b624eb25" providerId="ADAL" clId="{90962266-3D1C-B740-AFF2-D22E9FE7A8BA}" dt="2022-08-29T22:52:29.537" v="28" actId="478"/>
          <ac:spMkLst>
            <pc:docMk/>
            <pc:sldMk cId="1889061546" sldId="480"/>
            <ac:spMk id="7" creationId="{67ACB3B7-C794-EA0C-D234-2D45B980FEC3}"/>
          </ac:spMkLst>
        </pc:spChg>
        <pc:spChg chg="add del">
          <ac:chgData name="Mehdi Davoodi" userId="374eff1b-b6cf-4832-b347-6d58b624eb25" providerId="ADAL" clId="{90962266-3D1C-B740-AFF2-D22E9FE7A8BA}" dt="2022-08-29T22:51:56.232" v="24" actId="22"/>
          <ac:spMkLst>
            <pc:docMk/>
            <pc:sldMk cId="1889061546" sldId="480"/>
            <ac:spMk id="9" creationId="{F6EA4094-9B70-AA13-A0BA-6D39B4FFDAFD}"/>
          </ac:spMkLst>
        </pc:spChg>
        <pc:spChg chg="add del mod ord">
          <ac:chgData name="Mehdi Davoodi" userId="374eff1b-b6cf-4832-b347-6d58b624eb25" providerId="ADAL" clId="{90962266-3D1C-B740-AFF2-D22E9FE7A8BA}" dt="2022-08-29T22:53:41.225" v="36"/>
          <ac:spMkLst>
            <pc:docMk/>
            <pc:sldMk cId="1889061546" sldId="480"/>
            <ac:spMk id="10" creationId="{D5AC77F1-4B59-97C5-3E7D-B9A5F241924A}"/>
          </ac:spMkLst>
        </pc:spChg>
        <pc:spChg chg="add mod ord">
          <ac:chgData name="Mehdi Davoodi" userId="374eff1b-b6cf-4832-b347-6d58b624eb25" providerId="ADAL" clId="{90962266-3D1C-B740-AFF2-D22E9FE7A8BA}" dt="2022-08-29T23:48:55.190" v="68" actId="20577"/>
          <ac:spMkLst>
            <pc:docMk/>
            <pc:sldMk cId="1889061546" sldId="480"/>
            <ac:spMk id="11" creationId="{30AF9A54-B714-0D04-8EA8-919CC805BDCD}"/>
          </ac:spMkLst>
        </pc:spChg>
        <pc:picChg chg="add mod">
          <ac:chgData name="Mehdi Davoodi" userId="374eff1b-b6cf-4832-b347-6d58b624eb25" providerId="ADAL" clId="{90962266-3D1C-B740-AFF2-D22E9FE7A8BA}" dt="2022-08-29T22:53:46.773" v="37" actId="1076"/>
          <ac:picMkLst>
            <pc:docMk/>
            <pc:sldMk cId="1889061546" sldId="480"/>
            <ac:picMk id="12" creationId="{00A7AE66-670C-B92C-BE28-40215256F5E1}"/>
          </ac:picMkLst>
        </pc:picChg>
        <pc:picChg chg="del">
          <ac:chgData name="Mehdi Davoodi" userId="374eff1b-b6cf-4832-b347-6d58b624eb25" providerId="ADAL" clId="{90962266-3D1C-B740-AFF2-D22E9FE7A8BA}" dt="2022-08-29T22:53:40.351" v="35" actId="21"/>
          <ac:picMkLst>
            <pc:docMk/>
            <pc:sldMk cId="1889061546" sldId="480"/>
            <ac:picMk id="2050" creationId="{4D3F4104-2648-10A3-36C0-CC08C2717256}"/>
          </ac:picMkLst>
        </pc:picChg>
        <pc:picChg chg="del">
          <ac:chgData name="Mehdi Davoodi" userId="374eff1b-b6cf-4832-b347-6d58b624eb25" providerId="ADAL" clId="{90962266-3D1C-B740-AFF2-D22E9FE7A8BA}" dt="2022-08-29T22:52:25.977" v="26" actId="478"/>
          <ac:picMkLst>
            <pc:docMk/>
            <pc:sldMk cId="1889061546" sldId="480"/>
            <ac:picMk id="2052" creationId="{730262CA-E64C-42A0-E581-3517B5EBF691}"/>
          </ac:picMkLst>
        </pc:picChg>
        <pc:picChg chg="del">
          <ac:chgData name="Mehdi Davoodi" userId="374eff1b-b6cf-4832-b347-6d58b624eb25" providerId="ADAL" clId="{90962266-3D1C-B740-AFF2-D22E9FE7A8BA}" dt="2022-08-29T22:52:27.290" v="27" actId="478"/>
          <ac:picMkLst>
            <pc:docMk/>
            <pc:sldMk cId="1889061546" sldId="480"/>
            <ac:picMk id="2054" creationId="{C67C2D43-3AF7-C08D-E0A4-E10C4E4D1415}"/>
          </ac:picMkLst>
        </pc:picChg>
      </pc:sldChg>
      <pc:sldChg chg="modSp mod ord">
        <pc:chgData name="Mehdi Davoodi" userId="374eff1b-b6cf-4832-b347-6d58b624eb25" providerId="ADAL" clId="{90962266-3D1C-B740-AFF2-D22E9FE7A8BA}" dt="2022-08-30T00:07:08.666" v="208" actId="20578"/>
        <pc:sldMkLst>
          <pc:docMk/>
          <pc:sldMk cId="1349587963" sldId="481"/>
        </pc:sldMkLst>
        <pc:spChg chg="mod">
          <ac:chgData name="Mehdi Davoodi" userId="374eff1b-b6cf-4832-b347-6d58b624eb25" providerId="ADAL" clId="{90962266-3D1C-B740-AFF2-D22E9FE7A8BA}" dt="2022-08-29T22:17:20.493" v="6" actId="1076"/>
          <ac:spMkLst>
            <pc:docMk/>
            <pc:sldMk cId="1349587963" sldId="481"/>
            <ac:spMk id="9" creationId="{48BE3427-4247-93CB-4A99-9853F3465DF4}"/>
          </ac:spMkLst>
        </pc:spChg>
      </pc:sldChg>
      <pc:sldChg chg="addSp delSp modSp mod modClrScheme chgLayout">
        <pc:chgData name="Mehdi Davoodi" userId="374eff1b-b6cf-4832-b347-6d58b624eb25" providerId="ADAL" clId="{90962266-3D1C-B740-AFF2-D22E9FE7A8BA}" dt="2022-08-30T00:11:40.347" v="248" actId="139"/>
        <pc:sldMkLst>
          <pc:docMk/>
          <pc:sldMk cId="3804539954" sldId="483"/>
        </pc:sldMkLst>
        <pc:spChg chg="mod ord">
          <ac:chgData name="Mehdi Davoodi" userId="374eff1b-b6cf-4832-b347-6d58b624eb25" providerId="ADAL" clId="{90962266-3D1C-B740-AFF2-D22E9FE7A8BA}" dt="2022-08-30T00:10:32.080" v="234" actId="5793"/>
          <ac:spMkLst>
            <pc:docMk/>
            <pc:sldMk cId="3804539954" sldId="483"/>
            <ac:spMk id="2" creationId="{87D696C9-67CE-E40F-14AF-45DBBA1D232A}"/>
          </ac:spMkLst>
        </pc:spChg>
        <pc:spChg chg="mod ord">
          <ac:chgData name="Mehdi Davoodi" userId="374eff1b-b6cf-4832-b347-6d58b624eb25" providerId="ADAL" clId="{90962266-3D1C-B740-AFF2-D22E9FE7A8BA}" dt="2022-08-30T00:10:05.578" v="228" actId="700"/>
          <ac:spMkLst>
            <pc:docMk/>
            <pc:sldMk cId="3804539954" sldId="483"/>
            <ac:spMk id="3" creationId="{728D6F1D-19A0-C544-EDC3-10DCD1D89667}"/>
          </ac:spMkLst>
        </pc:spChg>
        <pc:spChg chg="add del mod ord">
          <ac:chgData name="Mehdi Davoodi" userId="374eff1b-b6cf-4832-b347-6d58b624eb25" providerId="ADAL" clId="{90962266-3D1C-B740-AFF2-D22E9FE7A8BA}" dt="2022-08-30T00:10:05.578" v="228" actId="700"/>
          <ac:spMkLst>
            <pc:docMk/>
            <pc:sldMk cId="3804539954" sldId="483"/>
            <ac:spMk id="4" creationId="{5D30521B-19B0-5A50-16B4-B5F5F5DBF1BE}"/>
          </ac:spMkLst>
        </pc:spChg>
        <pc:spChg chg="add mod ord">
          <ac:chgData name="Mehdi Davoodi" userId="374eff1b-b6cf-4832-b347-6d58b624eb25" providerId="ADAL" clId="{90962266-3D1C-B740-AFF2-D22E9FE7A8BA}" dt="2022-08-30T00:11:40.347" v="248" actId="139"/>
          <ac:spMkLst>
            <pc:docMk/>
            <pc:sldMk cId="3804539954" sldId="483"/>
            <ac:spMk id="6" creationId="{F091E181-F350-E260-3C04-6F9E4795D5F4}"/>
          </ac:spMkLst>
        </pc:spChg>
        <pc:spChg chg="add del mod ord">
          <ac:chgData name="Mehdi Davoodi" userId="374eff1b-b6cf-4832-b347-6d58b624eb25" providerId="ADAL" clId="{90962266-3D1C-B740-AFF2-D22E9FE7A8BA}" dt="2022-08-30T00:10:08.054" v="230"/>
          <ac:spMkLst>
            <pc:docMk/>
            <pc:sldMk cId="3804539954" sldId="483"/>
            <ac:spMk id="7" creationId="{2928700F-97C7-BC5D-DD2D-787724BA640E}"/>
          </ac:spMkLst>
        </pc:spChg>
        <pc:picChg chg="add mod">
          <ac:chgData name="Mehdi Davoodi" userId="374eff1b-b6cf-4832-b347-6d58b624eb25" providerId="ADAL" clId="{90962266-3D1C-B740-AFF2-D22E9FE7A8BA}" dt="2022-08-30T00:10:26.482" v="232" actId="1076"/>
          <ac:picMkLst>
            <pc:docMk/>
            <pc:sldMk cId="3804539954" sldId="483"/>
            <ac:picMk id="8" creationId="{1DA2C796-0836-5995-2E63-5CDB3E442BB4}"/>
          </ac:picMkLst>
        </pc:picChg>
        <pc:picChg chg="add del">
          <ac:chgData name="Mehdi Davoodi" userId="374eff1b-b6cf-4832-b347-6d58b624eb25" providerId="ADAL" clId="{90962266-3D1C-B740-AFF2-D22E9FE7A8BA}" dt="2022-08-30T00:10:07.162" v="229" actId="21"/>
          <ac:picMkLst>
            <pc:docMk/>
            <pc:sldMk cId="3804539954" sldId="483"/>
            <ac:picMk id="4100" creationId="{DBC3C23A-3370-D7EB-7B88-A47D9B3D94D5}"/>
          </ac:picMkLst>
        </pc:picChg>
      </pc:sldChg>
      <pc:sldChg chg="addSp modSp mod">
        <pc:chgData name="Mehdi Davoodi" userId="374eff1b-b6cf-4832-b347-6d58b624eb25" providerId="ADAL" clId="{90962266-3D1C-B740-AFF2-D22E9FE7A8BA}" dt="2022-08-30T00:20:00.279" v="260" actId="1076"/>
        <pc:sldMkLst>
          <pc:docMk/>
          <pc:sldMk cId="3363212341" sldId="485"/>
        </pc:sldMkLst>
        <pc:spChg chg="add mod">
          <ac:chgData name="Mehdi Davoodi" userId="374eff1b-b6cf-4832-b347-6d58b624eb25" providerId="ADAL" clId="{90962266-3D1C-B740-AFF2-D22E9FE7A8BA}" dt="2022-08-30T00:20:00.279" v="260" actId="1076"/>
          <ac:spMkLst>
            <pc:docMk/>
            <pc:sldMk cId="3363212341" sldId="485"/>
            <ac:spMk id="3" creationId="{35C5BE90-C17D-F688-CD4C-D3F7E531DBEA}"/>
          </ac:spMkLst>
        </pc:spChg>
        <pc:picChg chg="mod">
          <ac:chgData name="Mehdi Davoodi" userId="374eff1b-b6cf-4832-b347-6d58b624eb25" providerId="ADAL" clId="{90962266-3D1C-B740-AFF2-D22E9FE7A8BA}" dt="2022-08-30T00:19:33.438" v="251" actId="1076"/>
          <ac:picMkLst>
            <pc:docMk/>
            <pc:sldMk cId="3363212341" sldId="485"/>
            <ac:picMk id="5" creationId="{2D9D4CB6-AD4A-06E2-4813-1DA2F59EBA4B}"/>
          </ac:picMkLst>
        </pc:picChg>
      </pc:sldChg>
      <pc:sldChg chg="modSp mod">
        <pc:chgData name="Mehdi Davoodi" userId="374eff1b-b6cf-4832-b347-6d58b624eb25" providerId="ADAL" clId="{90962266-3D1C-B740-AFF2-D22E9FE7A8BA}" dt="2022-08-30T00:43:05.650" v="337" actId="20577"/>
        <pc:sldMkLst>
          <pc:docMk/>
          <pc:sldMk cId="1953757003" sldId="486"/>
        </pc:sldMkLst>
        <pc:spChg chg="mod">
          <ac:chgData name="Mehdi Davoodi" userId="374eff1b-b6cf-4832-b347-6d58b624eb25" providerId="ADAL" clId="{90962266-3D1C-B740-AFF2-D22E9FE7A8BA}" dt="2022-08-30T00:43:05.650" v="337" actId="20577"/>
          <ac:spMkLst>
            <pc:docMk/>
            <pc:sldMk cId="1953757003" sldId="486"/>
            <ac:spMk id="19" creationId="{A92F42AF-7C58-F5AD-DBF3-77CF9E2256BA}"/>
          </ac:spMkLst>
        </pc:spChg>
      </pc:sldChg>
      <pc:sldChg chg="modSp mod">
        <pc:chgData name="Mehdi Davoodi" userId="374eff1b-b6cf-4832-b347-6d58b624eb25" providerId="ADAL" clId="{90962266-3D1C-B740-AFF2-D22E9FE7A8BA}" dt="2022-08-30T01:00:59.825" v="341" actId="20577"/>
        <pc:sldMkLst>
          <pc:docMk/>
          <pc:sldMk cId="3989914212" sldId="488"/>
        </pc:sldMkLst>
        <pc:spChg chg="mod">
          <ac:chgData name="Mehdi Davoodi" userId="374eff1b-b6cf-4832-b347-6d58b624eb25" providerId="ADAL" clId="{90962266-3D1C-B740-AFF2-D22E9FE7A8BA}" dt="2022-08-30T01:00:59.825" v="341" actId="20577"/>
          <ac:spMkLst>
            <pc:docMk/>
            <pc:sldMk cId="3989914212" sldId="488"/>
            <ac:spMk id="3" creationId="{1D38A893-1269-E276-D231-80D1BA03151E}"/>
          </ac:spMkLst>
        </pc:spChg>
      </pc:sldChg>
      <pc:sldChg chg="modSp mod">
        <pc:chgData name="Mehdi Davoodi" userId="374eff1b-b6cf-4832-b347-6d58b624eb25" providerId="ADAL" clId="{90962266-3D1C-B740-AFF2-D22E9FE7A8BA}" dt="2022-08-30T00:39:59.918" v="333" actId="1076"/>
        <pc:sldMkLst>
          <pc:docMk/>
          <pc:sldMk cId="3220095335" sldId="489"/>
        </pc:sldMkLst>
        <pc:spChg chg="mod">
          <ac:chgData name="Mehdi Davoodi" userId="374eff1b-b6cf-4832-b347-6d58b624eb25" providerId="ADAL" clId="{90962266-3D1C-B740-AFF2-D22E9FE7A8BA}" dt="2022-08-30T00:39:59.918" v="333" actId="1076"/>
          <ac:spMkLst>
            <pc:docMk/>
            <pc:sldMk cId="3220095335" sldId="489"/>
            <ac:spMk id="9" creationId="{BCF2D13C-D715-AE61-01C8-66A4B5A1D4BB}"/>
          </ac:spMkLst>
        </pc:spChg>
        <pc:spChg chg="mod">
          <ac:chgData name="Mehdi Davoodi" userId="374eff1b-b6cf-4832-b347-6d58b624eb25" providerId="ADAL" clId="{90962266-3D1C-B740-AFF2-D22E9FE7A8BA}" dt="2022-08-30T00:39:42.620" v="330" actId="1076"/>
          <ac:spMkLst>
            <pc:docMk/>
            <pc:sldMk cId="3220095335" sldId="489"/>
            <ac:spMk id="10" creationId="{B6EF9A51-8D57-0A11-54D5-9EB6BE039A7C}"/>
          </ac:spMkLst>
        </pc:spChg>
        <pc:spChg chg="mod">
          <ac:chgData name="Mehdi Davoodi" userId="374eff1b-b6cf-4832-b347-6d58b624eb25" providerId="ADAL" clId="{90962266-3D1C-B740-AFF2-D22E9FE7A8BA}" dt="2022-08-30T00:39:56.146" v="332" actId="1076"/>
          <ac:spMkLst>
            <pc:docMk/>
            <pc:sldMk cId="3220095335" sldId="489"/>
            <ac:spMk id="16" creationId="{2DA2AD81-42BD-B81C-F95B-ECBF9A8FBD2B}"/>
          </ac:spMkLst>
        </pc:spChg>
      </pc:sldChg>
      <pc:sldChg chg="modSp mod chgLayout modNotesTx">
        <pc:chgData name="Mehdi Davoodi" userId="374eff1b-b6cf-4832-b347-6d58b624eb25" providerId="ADAL" clId="{90962266-3D1C-B740-AFF2-D22E9FE7A8BA}" dt="2022-08-30T01:09:34.794" v="352" actId="20577"/>
        <pc:sldMkLst>
          <pc:docMk/>
          <pc:sldMk cId="4285411824" sldId="490"/>
        </pc:sldMkLst>
        <pc:spChg chg="mod ord">
          <ac:chgData name="Mehdi Davoodi" userId="374eff1b-b6cf-4832-b347-6d58b624eb25" providerId="ADAL" clId="{90962266-3D1C-B740-AFF2-D22E9FE7A8BA}" dt="2022-08-30T01:03:03.696" v="343" actId="700"/>
          <ac:spMkLst>
            <pc:docMk/>
            <pc:sldMk cId="4285411824" sldId="490"/>
            <ac:spMk id="2" creationId="{576D64EB-4BA6-7CAE-507D-D4DF0F8B09BE}"/>
          </ac:spMkLst>
        </pc:spChg>
        <pc:spChg chg="mod ord">
          <ac:chgData name="Mehdi Davoodi" userId="374eff1b-b6cf-4832-b347-6d58b624eb25" providerId="ADAL" clId="{90962266-3D1C-B740-AFF2-D22E9FE7A8BA}" dt="2022-08-30T01:05:50.522" v="348" actId="20577"/>
          <ac:spMkLst>
            <pc:docMk/>
            <pc:sldMk cId="4285411824" sldId="490"/>
            <ac:spMk id="3" creationId="{911D1B25-6406-13EE-BFD1-B8044D17D443}"/>
          </ac:spMkLst>
        </pc:spChg>
        <pc:spChg chg="mod ord">
          <ac:chgData name="Mehdi Davoodi" userId="374eff1b-b6cf-4832-b347-6d58b624eb25" providerId="ADAL" clId="{90962266-3D1C-B740-AFF2-D22E9FE7A8BA}" dt="2022-08-30T01:03:03.696" v="343" actId="700"/>
          <ac:spMkLst>
            <pc:docMk/>
            <pc:sldMk cId="4285411824" sldId="490"/>
            <ac:spMk id="4" creationId="{017B72BE-110B-525F-4D49-28D67CAB8CB8}"/>
          </ac:spMkLst>
        </pc:spChg>
        <pc:picChg chg="mod">
          <ac:chgData name="Mehdi Davoodi" userId="374eff1b-b6cf-4832-b347-6d58b624eb25" providerId="ADAL" clId="{90962266-3D1C-B740-AFF2-D22E9FE7A8BA}" dt="2022-08-30T01:05:56.656" v="349" actId="1076"/>
          <ac:picMkLst>
            <pc:docMk/>
            <pc:sldMk cId="4285411824" sldId="490"/>
            <ac:picMk id="5" creationId="{2891E06E-DD81-A6D3-BA15-1CED30FDD2BC}"/>
          </ac:picMkLst>
        </pc:picChg>
        <pc:picChg chg="mod">
          <ac:chgData name="Mehdi Davoodi" userId="374eff1b-b6cf-4832-b347-6d58b624eb25" providerId="ADAL" clId="{90962266-3D1C-B740-AFF2-D22E9FE7A8BA}" dt="2022-08-30T01:06:02.144" v="351" actId="1076"/>
          <ac:picMkLst>
            <pc:docMk/>
            <pc:sldMk cId="4285411824" sldId="490"/>
            <ac:picMk id="6" creationId="{49A59C7E-7827-279F-E59A-C0E3E2CF06C8}"/>
          </ac:picMkLst>
        </pc:picChg>
      </pc:sldChg>
      <pc:sldChg chg="addSp delSp modSp add mod modClrScheme chgLayout">
        <pc:chgData name="Mehdi Davoodi" userId="374eff1b-b6cf-4832-b347-6d58b624eb25" providerId="ADAL" clId="{90962266-3D1C-B740-AFF2-D22E9FE7A8BA}" dt="2022-08-29T23:52:14.985" v="93" actId="1076"/>
        <pc:sldMkLst>
          <pc:docMk/>
          <pc:sldMk cId="2449791626" sldId="493"/>
        </pc:sldMkLst>
        <pc:spChg chg="mod ord">
          <ac:chgData name="Mehdi Davoodi" userId="374eff1b-b6cf-4832-b347-6d58b624eb25" providerId="ADAL" clId="{90962266-3D1C-B740-AFF2-D22E9FE7A8BA}" dt="2022-08-29T23:49:16.492" v="72" actId="700"/>
          <ac:spMkLst>
            <pc:docMk/>
            <pc:sldMk cId="2449791626" sldId="493"/>
            <ac:spMk id="2" creationId="{9070674E-4785-E017-0EDB-5E38DF6B01E9}"/>
          </ac:spMkLst>
        </pc:spChg>
        <pc:spChg chg="add del mod ord">
          <ac:chgData name="Mehdi Davoodi" userId="374eff1b-b6cf-4832-b347-6d58b624eb25" providerId="ADAL" clId="{90962266-3D1C-B740-AFF2-D22E9FE7A8BA}" dt="2022-08-29T23:49:19.791" v="74"/>
          <ac:spMkLst>
            <pc:docMk/>
            <pc:sldMk cId="2449791626" sldId="493"/>
            <ac:spMk id="3" creationId="{624CA608-40E0-5EEC-74A6-01B5B1466617}"/>
          </ac:spMkLst>
        </pc:spChg>
        <pc:spChg chg="mod ord">
          <ac:chgData name="Mehdi Davoodi" userId="374eff1b-b6cf-4832-b347-6d58b624eb25" providerId="ADAL" clId="{90962266-3D1C-B740-AFF2-D22E9FE7A8BA}" dt="2022-08-29T23:49:16.492" v="72" actId="700"/>
          <ac:spMkLst>
            <pc:docMk/>
            <pc:sldMk cId="2449791626" sldId="493"/>
            <ac:spMk id="4" creationId="{42339926-5004-7131-743A-338087963C1B}"/>
          </ac:spMkLst>
        </pc:spChg>
        <pc:spChg chg="add del mod ord">
          <ac:chgData name="Mehdi Davoodi" userId="374eff1b-b6cf-4832-b347-6d58b624eb25" providerId="ADAL" clId="{90962266-3D1C-B740-AFF2-D22E9FE7A8BA}" dt="2022-08-29T23:49:21.947" v="76"/>
          <ac:spMkLst>
            <pc:docMk/>
            <pc:sldMk cId="2449791626" sldId="493"/>
            <ac:spMk id="5" creationId="{CFC66B71-781D-EAB2-3024-699904E71C06}"/>
          </ac:spMkLst>
        </pc:spChg>
        <pc:spChg chg="del">
          <ac:chgData name="Mehdi Davoodi" userId="374eff1b-b6cf-4832-b347-6d58b624eb25" providerId="ADAL" clId="{90962266-3D1C-B740-AFF2-D22E9FE7A8BA}" dt="2022-08-29T23:49:12.355" v="71" actId="478"/>
          <ac:spMkLst>
            <pc:docMk/>
            <pc:sldMk cId="2449791626" sldId="493"/>
            <ac:spMk id="6" creationId="{9900AC83-2F7F-80F6-71FF-54471641E939}"/>
          </ac:spMkLst>
        </pc:spChg>
        <pc:spChg chg="mod">
          <ac:chgData name="Mehdi Davoodi" userId="374eff1b-b6cf-4832-b347-6d58b624eb25" providerId="ADAL" clId="{90962266-3D1C-B740-AFF2-D22E9FE7A8BA}" dt="2022-08-29T23:49:25.039" v="77" actId="1076"/>
          <ac:spMkLst>
            <pc:docMk/>
            <pc:sldMk cId="2449791626" sldId="493"/>
            <ac:spMk id="7" creationId="{67ACB3B7-C794-EA0C-D234-2D45B980FEC3}"/>
          </ac:spMkLst>
        </pc:spChg>
        <pc:spChg chg="add mod">
          <ac:chgData name="Mehdi Davoodi" userId="374eff1b-b6cf-4832-b347-6d58b624eb25" providerId="ADAL" clId="{90962266-3D1C-B740-AFF2-D22E9FE7A8BA}" dt="2022-08-29T23:51:47.812" v="83" actId="1076"/>
          <ac:spMkLst>
            <pc:docMk/>
            <pc:sldMk cId="2449791626" sldId="493"/>
            <ac:spMk id="11" creationId="{560AC0AA-90DC-BA59-CB6D-CACA4D6ED23E}"/>
          </ac:spMkLst>
        </pc:spChg>
        <pc:spChg chg="add mod">
          <ac:chgData name="Mehdi Davoodi" userId="374eff1b-b6cf-4832-b347-6d58b624eb25" providerId="ADAL" clId="{90962266-3D1C-B740-AFF2-D22E9FE7A8BA}" dt="2022-08-29T23:52:14.985" v="93" actId="1076"/>
          <ac:spMkLst>
            <pc:docMk/>
            <pc:sldMk cId="2449791626" sldId="493"/>
            <ac:spMk id="12" creationId="{F7F4F4AD-8B29-F82F-B2BD-C2577A9B6B13}"/>
          </ac:spMkLst>
        </pc:spChg>
        <pc:picChg chg="add mod">
          <ac:chgData name="Mehdi Davoodi" userId="374eff1b-b6cf-4832-b347-6d58b624eb25" providerId="ADAL" clId="{90962266-3D1C-B740-AFF2-D22E9FE7A8BA}" dt="2022-08-29T23:49:19.791" v="74"/>
          <ac:picMkLst>
            <pc:docMk/>
            <pc:sldMk cId="2449791626" sldId="493"/>
            <ac:picMk id="8" creationId="{52A156AC-AC8B-9A2A-47CC-7E32F4A127E8}"/>
          </ac:picMkLst>
        </pc:picChg>
        <pc:picChg chg="add mod">
          <ac:chgData name="Mehdi Davoodi" userId="374eff1b-b6cf-4832-b347-6d58b624eb25" providerId="ADAL" clId="{90962266-3D1C-B740-AFF2-D22E9FE7A8BA}" dt="2022-08-29T23:49:21.947" v="76"/>
          <ac:picMkLst>
            <pc:docMk/>
            <pc:sldMk cId="2449791626" sldId="493"/>
            <ac:picMk id="9" creationId="{A49FD2AE-AF39-4855-F4F5-03BF613D2699}"/>
          </ac:picMkLst>
        </pc:picChg>
        <pc:picChg chg="del">
          <ac:chgData name="Mehdi Davoodi" userId="374eff1b-b6cf-4832-b347-6d58b624eb25" providerId="ADAL" clId="{90962266-3D1C-B740-AFF2-D22E9FE7A8BA}" dt="2022-08-29T23:49:10.461" v="70" actId="478"/>
          <ac:picMkLst>
            <pc:docMk/>
            <pc:sldMk cId="2449791626" sldId="493"/>
            <ac:picMk id="2050" creationId="{4D3F4104-2648-10A3-36C0-CC08C2717256}"/>
          </ac:picMkLst>
        </pc:picChg>
        <pc:picChg chg="del">
          <ac:chgData name="Mehdi Davoodi" userId="374eff1b-b6cf-4832-b347-6d58b624eb25" providerId="ADAL" clId="{90962266-3D1C-B740-AFF2-D22E9FE7A8BA}" dt="2022-08-29T23:49:18.818" v="73" actId="21"/>
          <ac:picMkLst>
            <pc:docMk/>
            <pc:sldMk cId="2449791626" sldId="493"/>
            <ac:picMk id="2052" creationId="{730262CA-E64C-42A0-E581-3517B5EBF691}"/>
          </ac:picMkLst>
        </pc:picChg>
        <pc:picChg chg="del">
          <ac:chgData name="Mehdi Davoodi" userId="374eff1b-b6cf-4832-b347-6d58b624eb25" providerId="ADAL" clId="{90962266-3D1C-B740-AFF2-D22E9FE7A8BA}" dt="2022-08-29T23:49:21.270" v="75" actId="21"/>
          <ac:picMkLst>
            <pc:docMk/>
            <pc:sldMk cId="2449791626" sldId="493"/>
            <ac:picMk id="2054" creationId="{C67C2D43-3AF7-C08D-E0A4-E10C4E4D1415}"/>
          </ac:picMkLst>
        </pc:picChg>
      </pc:sldChg>
      <pc:sldChg chg="add del">
        <pc:chgData name="Mehdi Davoodi" userId="374eff1b-b6cf-4832-b347-6d58b624eb25" providerId="ADAL" clId="{90962266-3D1C-B740-AFF2-D22E9FE7A8BA}" dt="2022-08-29T23:49:07.679" v="69" actId="2696"/>
        <pc:sldMkLst>
          <pc:docMk/>
          <pc:sldMk cId="47700250" sldId="494"/>
        </pc:sldMkLst>
      </pc:sldChg>
      <pc:sldChg chg="addSp delSp modSp add mod">
        <pc:chgData name="Mehdi Davoodi" userId="374eff1b-b6cf-4832-b347-6d58b624eb25" providerId="ADAL" clId="{90962266-3D1C-B740-AFF2-D22E9FE7A8BA}" dt="2022-08-30T00:07:32.462" v="223" actId="20577"/>
        <pc:sldMkLst>
          <pc:docMk/>
          <pc:sldMk cId="2051016730" sldId="494"/>
        </pc:sldMkLst>
        <pc:spChg chg="add del mod">
          <ac:chgData name="Mehdi Davoodi" userId="374eff1b-b6cf-4832-b347-6d58b624eb25" providerId="ADAL" clId="{90962266-3D1C-B740-AFF2-D22E9FE7A8BA}" dt="2022-08-30T00:04:24.859" v="169"/>
          <ac:spMkLst>
            <pc:docMk/>
            <pc:sldMk cId="2051016730" sldId="494"/>
            <ac:spMk id="3" creationId="{450AAC17-2582-4653-CF83-BFDDEA031698}"/>
          </ac:spMkLst>
        </pc:spChg>
        <pc:spChg chg="add del mod">
          <ac:chgData name="Mehdi Davoodi" userId="374eff1b-b6cf-4832-b347-6d58b624eb25" providerId="ADAL" clId="{90962266-3D1C-B740-AFF2-D22E9FE7A8BA}" dt="2022-08-30T00:05:10.648" v="186"/>
          <ac:spMkLst>
            <pc:docMk/>
            <pc:sldMk cId="2051016730" sldId="494"/>
            <ac:spMk id="5" creationId="{0A160B57-B643-CBB1-BB35-0EFE6967BA54}"/>
          </ac:spMkLst>
        </pc:spChg>
        <pc:spChg chg="mod">
          <ac:chgData name="Mehdi Davoodi" userId="374eff1b-b6cf-4832-b347-6d58b624eb25" providerId="ADAL" clId="{90962266-3D1C-B740-AFF2-D22E9FE7A8BA}" dt="2022-08-30T00:07:32.462" v="223" actId="20577"/>
          <ac:spMkLst>
            <pc:docMk/>
            <pc:sldMk cId="2051016730" sldId="494"/>
            <ac:spMk id="7" creationId="{67ACB3B7-C794-EA0C-D234-2D45B980FEC3}"/>
          </ac:spMkLst>
        </pc:spChg>
        <pc:spChg chg="add mod">
          <ac:chgData name="Mehdi Davoodi" userId="374eff1b-b6cf-4832-b347-6d58b624eb25" providerId="ADAL" clId="{90962266-3D1C-B740-AFF2-D22E9FE7A8BA}" dt="2022-08-30T00:05:04.692" v="185" actId="1076"/>
          <ac:spMkLst>
            <pc:docMk/>
            <pc:sldMk cId="2051016730" sldId="494"/>
            <ac:spMk id="10" creationId="{FE81A775-61CF-4FB5-B424-6BA1A490BE75}"/>
          </ac:spMkLst>
        </pc:spChg>
        <pc:spChg chg="del">
          <ac:chgData name="Mehdi Davoodi" userId="374eff1b-b6cf-4832-b347-6d58b624eb25" providerId="ADAL" clId="{90962266-3D1C-B740-AFF2-D22E9FE7A8BA}" dt="2022-08-30T00:05:00.302" v="183" actId="478"/>
          <ac:spMkLst>
            <pc:docMk/>
            <pc:sldMk cId="2051016730" sldId="494"/>
            <ac:spMk id="11" creationId="{560AC0AA-90DC-BA59-CB6D-CACA4D6ED23E}"/>
          </ac:spMkLst>
        </pc:spChg>
        <pc:spChg chg="del">
          <ac:chgData name="Mehdi Davoodi" userId="374eff1b-b6cf-4832-b347-6d58b624eb25" providerId="ADAL" clId="{90962266-3D1C-B740-AFF2-D22E9FE7A8BA}" dt="2022-08-30T00:05:18.960" v="189" actId="478"/>
          <ac:spMkLst>
            <pc:docMk/>
            <pc:sldMk cId="2051016730" sldId="494"/>
            <ac:spMk id="12" creationId="{F7F4F4AD-8B29-F82F-B2BD-C2577A9B6B13}"/>
          </ac:spMkLst>
        </pc:spChg>
        <pc:spChg chg="add mod">
          <ac:chgData name="Mehdi Davoodi" userId="374eff1b-b6cf-4832-b347-6d58b624eb25" providerId="ADAL" clId="{90962266-3D1C-B740-AFF2-D22E9FE7A8BA}" dt="2022-08-30T00:05:49.504" v="201" actId="1076"/>
          <ac:spMkLst>
            <pc:docMk/>
            <pc:sldMk cId="2051016730" sldId="494"/>
            <ac:spMk id="14" creationId="{B43D2095-B88B-79F1-60C1-14C5C2605230}"/>
          </ac:spMkLst>
        </pc:spChg>
        <pc:spChg chg="add del mod">
          <ac:chgData name="Mehdi Davoodi" userId="374eff1b-b6cf-4832-b347-6d58b624eb25" providerId="ADAL" clId="{90962266-3D1C-B740-AFF2-D22E9FE7A8BA}" dt="2022-08-30T00:07:31.049" v="221"/>
          <ac:spMkLst>
            <pc:docMk/>
            <pc:sldMk cId="2051016730" sldId="494"/>
            <ac:spMk id="15" creationId="{B7454CDF-E98C-2CDD-B4F2-922DDE83595D}"/>
          </ac:spMkLst>
        </pc:spChg>
        <pc:picChg chg="add mod">
          <ac:chgData name="Mehdi Davoodi" userId="374eff1b-b6cf-4832-b347-6d58b624eb25" providerId="ADAL" clId="{90962266-3D1C-B740-AFF2-D22E9FE7A8BA}" dt="2022-08-30T00:06:00.864" v="202" actId="14100"/>
          <ac:picMkLst>
            <pc:docMk/>
            <pc:sldMk cId="2051016730" sldId="494"/>
            <ac:picMk id="6" creationId="{D1F4DFE1-9888-5C3A-7A4C-817139B8E32A}"/>
          </ac:picMkLst>
        </pc:picChg>
        <pc:picChg chg="del">
          <ac:chgData name="Mehdi Davoodi" userId="374eff1b-b6cf-4832-b347-6d58b624eb25" providerId="ADAL" clId="{90962266-3D1C-B740-AFF2-D22E9FE7A8BA}" dt="2022-08-30T00:04:16.302" v="167" actId="478"/>
          <ac:picMkLst>
            <pc:docMk/>
            <pc:sldMk cId="2051016730" sldId="494"/>
            <ac:picMk id="8" creationId="{52A156AC-AC8B-9A2A-47CC-7E32F4A127E8}"/>
          </ac:picMkLst>
        </pc:picChg>
        <pc:picChg chg="del">
          <ac:chgData name="Mehdi Davoodi" userId="374eff1b-b6cf-4832-b347-6d58b624eb25" providerId="ADAL" clId="{90962266-3D1C-B740-AFF2-D22E9FE7A8BA}" dt="2022-08-30T00:04:18.863" v="168" actId="478"/>
          <ac:picMkLst>
            <pc:docMk/>
            <pc:sldMk cId="2051016730" sldId="494"/>
            <ac:picMk id="9" creationId="{A49FD2AE-AF39-4855-F4F5-03BF613D2699}"/>
          </ac:picMkLst>
        </pc:picChg>
        <pc:picChg chg="add mod">
          <ac:chgData name="Mehdi Davoodi" userId="374eff1b-b6cf-4832-b347-6d58b624eb25" providerId="ADAL" clId="{90962266-3D1C-B740-AFF2-D22E9FE7A8BA}" dt="2022-08-30T00:06:12.454" v="207" actId="1076"/>
          <ac:picMkLst>
            <pc:docMk/>
            <pc:sldMk cId="2051016730" sldId="494"/>
            <ac:picMk id="13" creationId="{739C28D6-3496-E656-C649-D6A57894A6ED}"/>
          </ac:picMkLst>
        </pc:picChg>
      </pc:sldChg>
      <pc:sldChg chg="add del ord">
        <pc:chgData name="Mehdi Davoodi" userId="374eff1b-b6cf-4832-b347-6d58b624eb25" providerId="ADAL" clId="{90962266-3D1C-B740-AFF2-D22E9FE7A8BA}" dt="2022-08-30T00:03:32.054" v="165" actId="2696"/>
        <pc:sldMkLst>
          <pc:docMk/>
          <pc:sldMk cId="3697052673" sldId="494"/>
        </pc:sldMkLst>
      </pc:sldChg>
      <pc:sldChg chg="addSp delSp modSp add mod modClrScheme chgLayout">
        <pc:chgData name="Mehdi Davoodi" userId="374eff1b-b6cf-4832-b347-6d58b624eb25" providerId="ADAL" clId="{90962266-3D1C-B740-AFF2-D22E9FE7A8BA}" dt="2022-08-30T00:37:09.937" v="325" actId="20577"/>
        <pc:sldMkLst>
          <pc:docMk/>
          <pc:sldMk cId="1898882683" sldId="495"/>
        </pc:sldMkLst>
        <pc:spChg chg="mod ord">
          <ac:chgData name="Mehdi Davoodi" userId="374eff1b-b6cf-4832-b347-6d58b624eb25" providerId="ADAL" clId="{90962266-3D1C-B740-AFF2-D22E9FE7A8BA}" dt="2022-08-30T00:29:27.509" v="266" actId="700"/>
          <ac:spMkLst>
            <pc:docMk/>
            <pc:sldMk cId="1898882683" sldId="495"/>
            <ac:spMk id="2" creationId="{782E1593-7D5B-05AC-8561-017CD9922344}"/>
          </ac:spMkLst>
        </pc:spChg>
        <pc:spChg chg="mod ord">
          <ac:chgData name="Mehdi Davoodi" userId="374eff1b-b6cf-4832-b347-6d58b624eb25" providerId="ADAL" clId="{90962266-3D1C-B740-AFF2-D22E9FE7A8BA}" dt="2022-08-30T00:37:09.937" v="325" actId="20577"/>
          <ac:spMkLst>
            <pc:docMk/>
            <pc:sldMk cId="1898882683" sldId="495"/>
            <ac:spMk id="3" creationId="{C7866E7A-2163-38D0-6909-D96C92CA6FE4}"/>
          </ac:spMkLst>
        </pc:spChg>
        <pc:spChg chg="mod ord">
          <ac:chgData name="Mehdi Davoodi" userId="374eff1b-b6cf-4832-b347-6d58b624eb25" providerId="ADAL" clId="{90962266-3D1C-B740-AFF2-D22E9FE7A8BA}" dt="2022-08-30T00:29:27.509" v="266" actId="700"/>
          <ac:spMkLst>
            <pc:docMk/>
            <pc:sldMk cId="1898882683" sldId="495"/>
            <ac:spMk id="4" creationId="{9FB0B370-32AF-A9AD-5AC1-2152921C04CA}"/>
          </ac:spMkLst>
        </pc:spChg>
        <pc:spChg chg="add del mod ord">
          <ac:chgData name="Mehdi Davoodi" userId="374eff1b-b6cf-4832-b347-6d58b624eb25" providerId="ADAL" clId="{90962266-3D1C-B740-AFF2-D22E9FE7A8BA}" dt="2022-08-30T00:29:41.239" v="274"/>
          <ac:spMkLst>
            <pc:docMk/>
            <pc:sldMk cId="1898882683" sldId="495"/>
            <ac:spMk id="7" creationId="{F6F46669-DBCF-AD4B-144C-C87C14E210A5}"/>
          </ac:spMkLst>
        </pc:spChg>
        <pc:picChg chg="del">
          <ac:chgData name="Mehdi Davoodi" userId="374eff1b-b6cf-4832-b347-6d58b624eb25" providerId="ADAL" clId="{90962266-3D1C-B740-AFF2-D22E9FE7A8BA}" dt="2022-08-30T00:29:00.025" v="262" actId="478"/>
          <ac:picMkLst>
            <pc:docMk/>
            <pc:sldMk cId="1898882683" sldId="495"/>
            <ac:picMk id="5" creationId="{2CAF2204-418E-2C4B-09A9-0DB5B1588D6A}"/>
          </ac:picMkLst>
        </pc:picChg>
        <pc:picChg chg="add del mod">
          <ac:chgData name="Mehdi Davoodi" userId="374eff1b-b6cf-4832-b347-6d58b624eb25" providerId="ADAL" clId="{90962266-3D1C-B740-AFF2-D22E9FE7A8BA}" dt="2022-08-30T00:29:29.165" v="267" actId="21"/>
          <ac:picMkLst>
            <pc:docMk/>
            <pc:sldMk cId="1898882683" sldId="495"/>
            <ac:picMk id="6" creationId="{CEECBB90-EC7C-44B6-F9B5-CA6E8D8D3945}"/>
          </ac:picMkLst>
        </pc:picChg>
        <pc:picChg chg="add del mod">
          <ac:chgData name="Mehdi Davoodi" userId="374eff1b-b6cf-4832-b347-6d58b624eb25" providerId="ADAL" clId="{90962266-3D1C-B740-AFF2-D22E9FE7A8BA}" dt="2022-08-30T00:29:40.316" v="273"/>
          <ac:picMkLst>
            <pc:docMk/>
            <pc:sldMk cId="1898882683" sldId="495"/>
            <ac:picMk id="8" creationId="{AD2D888E-F7FB-A7DF-C718-6A75FAC216F3}"/>
          </ac:picMkLst>
        </pc:picChg>
        <pc:picChg chg="add mod">
          <ac:chgData name="Mehdi Davoodi" userId="374eff1b-b6cf-4832-b347-6d58b624eb25" providerId="ADAL" clId="{90962266-3D1C-B740-AFF2-D22E9FE7A8BA}" dt="2022-08-30T00:29:41.239" v="274"/>
          <ac:picMkLst>
            <pc:docMk/>
            <pc:sldMk cId="1898882683" sldId="495"/>
            <ac:picMk id="9" creationId="{7000839C-AF2E-F240-A3C6-5395BEDFAC15}"/>
          </ac:picMkLst>
        </pc:picChg>
      </pc:sldChg>
      <pc:sldChg chg="add del">
        <pc:chgData name="Mehdi Davoodi" userId="374eff1b-b6cf-4832-b347-6d58b624eb25" providerId="ADAL" clId="{90962266-3D1C-B740-AFF2-D22E9FE7A8BA}" dt="2022-08-29T23:51:22.376" v="81"/>
        <pc:sldMkLst>
          <pc:docMk/>
          <pc:sldMk cId="989359" sldId="2113"/>
        </pc:sldMkLst>
      </pc:sldChg>
      <pc:sldChg chg="modSp add del mod">
        <pc:chgData name="Mehdi Davoodi" userId="374eff1b-b6cf-4832-b347-6d58b624eb25" providerId="ADAL" clId="{90962266-3D1C-B740-AFF2-D22E9FE7A8BA}" dt="2022-08-29T23:51:22.376" v="81"/>
        <pc:sldMkLst>
          <pc:docMk/>
          <pc:sldMk cId="1709456869" sldId="2114"/>
        </pc:sldMkLst>
        <pc:spChg chg="mod">
          <ac:chgData name="Mehdi Davoodi" userId="374eff1b-b6cf-4832-b347-6d58b624eb25" providerId="ADAL" clId="{90962266-3D1C-B740-AFF2-D22E9FE7A8BA}" dt="2022-08-29T23:51:22.376" v="81"/>
          <ac:spMkLst>
            <pc:docMk/>
            <pc:sldMk cId="1709456869" sldId="2114"/>
            <ac:spMk id="3" creationId="{C83D0E2C-4669-4570-BEF8-AB587D8721AB}"/>
          </ac:spMkLst>
        </pc:spChg>
      </pc:sldChg>
      <pc:sldChg chg="add del">
        <pc:chgData name="Mehdi Davoodi" userId="374eff1b-b6cf-4832-b347-6d58b624eb25" providerId="ADAL" clId="{90962266-3D1C-B740-AFF2-D22E9FE7A8BA}" dt="2022-08-29T23:51:22.376" v="81"/>
        <pc:sldMkLst>
          <pc:docMk/>
          <pc:sldMk cId="3392555442" sldId="2115"/>
        </pc:sldMkLst>
      </pc:sldChg>
      <pc:sldMasterChg chg="addSp delSp modSp mod modSldLayout">
        <pc:chgData name="Mehdi Davoodi" userId="374eff1b-b6cf-4832-b347-6d58b624eb25" providerId="ADAL" clId="{90962266-3D1C-B740-AFF2-D22E9FE7A8BA}" dt="2022-08-30T00:12:03.215" v="250" actId="113"/>
        <pc:sldMasterMkLst>
          <pc:docMk/>
          <pc:sldMasterMk cId="0" sldId="2147483659"/>
        </pc:sldMasterMkLst>
        <pc:picChg chg="add del mod">
          <ac:chgData name="Mehdi Davoodi" userId="374eff1b-b6cf-4832-b347-6d58b624eb25" providerId="ADAL" clId="{90962266-3D1C-B740-AFF2-D22E9FE7A8BA}" dt="2022-08-21T03:01:11.973" v="1" actId="478"/>
          <ac:picMkLst>
            <pc:docMk/>
            <pc:sldMasterMk cId="0" sldId="2147483659"/>
            <ac:picMk id="2" creationId="{BF549315-83C1-AA40-3097-A12A8A1803D4}"/>
          </ac:picMkLst>
        </pc:picChg>
        <pc:picChg chg="add mod">
          <ac:chgData name="Mehdi Davoodi" userId="374eff1b-b6cf-4832-b347-6d58b624eb25" providerId="ADAL" clId="{90962266-3D1C-B740-AFF2-D22E9FE7A8BA}" dt="2022-08-21T03:01:12.325" v="2"/>
          <ac:picMkLst>
            <pc:docMk/>
            <pc:sldMasterMk cId="0" sldId="2147483659"/>
            <ac:picMk id="3" creationId="{B98279B6-75D1-570A-FA08-19DC087AE737}"/>
          </ac:picMkLst>
        </pc:picChg>
        <pc:sldLayoutChg chg="modSp">
          <pc:chgData name="Mehdi Davoodi" userId="374eff1b-b6cf-4832-b347-6d58b624eb25" providerId="ADAL" clId="{90962266-3D1C-B740-AFF2-D22E9FE7A8BA}" dt="2022-08-30T00:11:55.940" v="249" actId="113"/>
          <pc:sldLayoutMkLst>
            <pc:docMk/>
            <pc:sldMasterMk cId="0" sldId="2147483659"/>
            <pc:sldLayoutMk cId="2520204634" sldId="2147483663"/>
          </pc:sldLayoutMkLst>
          <pc:spChg chg="mod">
            <ac:chgData name="Mehdi Davoodi" userId="374eff1b-b6cf-4832-b347-6d58b624eb25" providerId="ADAL" clId="{90962266-3D1C-B740-AFF2-D22E9FE7A8BA}" dt="2022-08-30T00:11:55.940" v="249" actId="113"/>
            <ac:spMkLst>
              <pc:docMk/>
              <pc:sldMasterMk cId="0" sldId="2147483659"/>
              <pc:sldLayoutMk cId="2520204634" sldId="2147483663"/>
              <ac:spMk id="2" creationId="{00000000-0000-0000-0000-000000000000}"/>
            </ac:spMkLst>
          </pc:spChg>
        </pc:sldLayoutChg>
        <pc:sldLayoutChg chg="modSp">
          <pc:chgData name="Mehdi Davoodi" userId="374eff1b-b6cf-4832-b347-6d58b624eb25" providerId="ADAL" clId="{90962266-3D1C-B740-AFF2-D22E9FE7A8BA}" dt="2022-08-30T00:12:03.215" v="250" actId="113"/>
          <pc:sldLayoutMkLst>
            <pc:docMk/>
            <pc:sldMasterMk cId="0" sldId="2147483659"/>
            <pc:sldLayoutMk cId="3174458027" sldId="2147483664"/>
          </pc:sldLayoutMkLst>
          <pc:spChg chg="mod">
            <ac:chgData name="Mehdi Davoodi" userId="374eff1b-b6cf-4832-b347-6d58b624eb25" providerId="ADAL" clId="{90962266-3D1C-B740-AFF2-D22E9FE7A8BA}" dt="2022-08-30T00:12:03.215" v="250" actId="113"/>
            <ac:spMkLst>
              <pc:docMk/>
              <pc:sldMasterMk cId="0" sldId="2147483659"/>
              <pc:sldLayoutMk cId="3174458027" sldId="2147483664"/>
              <ac:spMk id="2" creationId="{00000000-0000-0000-0000-000000000000}"/>
            </ac:spMkLst>
          </pc:spChg>
        </pc:sldLayoutChg>
      </pc:sldMasterChg>
    </pc:docChg>
  </pc:docChgLst>
  <pc:docChgLst>
    <pc:chgData name="Elnaz Asghari Torkamani" userId="84155aea-ecf7-4f3c-9534-d8f898149db7" providerId="ADAL" clId="{4B3BC3DF-E6A7-1245-9896-CD7248965061}"/>
    <pc:docChg chg="undo custSel addSld modSld modMainMaster">
      <pc:chgData name="Elnaz Asghari Torkamani" userId="84155aea-ecf7-4f3c-9534-d8f898149db7" providerId="ADAL" clId="{4B3BC3DF-E6A7-1245-9896-CD7248965061}" dt="2022-08-20T21:10:26.559" v="580" actId="2711"/>
      <pc:docMkLst>
        <pc:docMk/>
      </pc:docMkLst>
      <pc:sldChg chg="modSp mod">
        <pc:chgData name="Elnaz Asghari Torkamani" userId="84155aea-ecf7-4f3c-9534-d8f898149db7" providerId="ADAL" clId="{4B3BC3DF-E6A7-1245-9896-CD7248965061}" dt="2022-08-20T21:09:08.280" v="574" actId="20577"/>
        <pc:sldMkLst>
          <pc:docMk/>
          <pc:sldMk cId="3953920736" sldId="476"/>
        </pc:sldMkLst>
        <pc:spChg chg="mod">
          <ac:chgData name="Elnaz Asghari Torkamani" userId="84155aea-ecf7-4f3c-9534-d8f898149db7" providerId="ADAL" clId="{4B3BC3DF-E6A7-1245-9896-CD7248965061}" dt="2022-08-20T21:09:08.280" v="574" actId="20577"/>
          <ac:spMkLst>
            <pc:docMk/>
            <pc:sldMk cId="3953920736" sldId="476"/>
            <ac:spMk id="3" creationId="{8A48DCBE-9D9E-C190-E3A1-F8CEC83D1980}"/>
          </ac:spMkLst>
        </pc:spChg>
      </pc:sldChg>
      <pc:sldChg chg="modSp mod">
        <pc:chgData name="Elnaz Asghari Torkamani" userId="84155aea-ecf7-4f3c-9534-d8f898149db7" providerId="ADAL" clId="{4B3BC3DF-E6A7-1245-9896-CD7248965061}" dt="2022-08-18T22:06:01.396" v="480" actId="1076"/>
        <pc:sldMkLst>
          <pc:docMk/>
          <pc:sldMk cId="3118667945" sldId="477"/>
        </pc:sldMkLst>
        <pc:spChg chg="mod">
          <ac:chgData name="Elnaz Asghari Torkamani" userId="84155aea-ecf7-4f3c-9534-d8f898149db7" providerId="ADAL" clId="{4B3BC3DF-E6A7-1245-9896-CD7248965061}" dt="2022-08-18T21:23:54.396" v="17" actId="20577"/>
          <ac:spMkLst>
            <pc:docMk/>
            <pc:sldMk cId="3118667945" sldId="477"/>
            <ac:spMk id="2" creationId="{7FEF7236-2B25-4A09-FA31-8746125E9263}"/>
          </ac:spMkLst>
        </pc:spChg>
        <pc:spChg chg="mod">
          <ac:chgData name="Elnaz Asghari Torkamani" userId="84155aea-ecf7-4f3c-9534-d8f898149db7" providerId="ADAL" clId="{4B3BC3DF-E6A7-1245-9896-CD7248965061}" dt="2022-08-18T22:06:01.396" v="480" actId="1076"/>
          <ac:spMkLst>
            <pc:docMk/>
            <pc:sldMk cId="3118667945" sldId="477"/>
            <ac:spMk id="5" creationId="{AC564C58-BCD8-3ACF-7AED-325E5BC75773}"/>
          </ac:spMkLst>
        </pc:spChg>
      </pc:sldChg>
      <pc:sldChg chg="modSp mod">
        <pc:chgData name="Elnaz Asghari Torkamani" userId="84155aea-ecf7-4f3c-9534-d8f898149db7" providerId="ADAL" clId="{4B3BC3DF-E6A7-1245-9896-CD7248965061}" dt="2022-08-18T21:23:57.767" v="19" actId="20577"/>
        <pc:sldMkLst>
          <pc:docMk/>
          <pc:sldMk cId="176199785" sldId="478"/>
        </pc:sldMkLst>
        <pc:spChg chg="mod">
          <ac:chgData name="Elnaz Asghari Torkamani" userId="84155aea-ecf7-4f3c-9534-d8f898149db7" providerId="ADAL" clId="{4B3BC3DF-E6A7-1245-9896-CD7248965061}" dt="2022-08-18T21:23:57.767" v="19" actId="20577"/>
          <ac:spMkLst>
            <pc:docMk/>
            <pc:sldMk cId="176199785" sldId="478"/>
            <ac:spMk id="2" creationId="{9D402677-5AA8-6F3A-24D4-EB47B024FF32}"/>
          </ac:spMkLst>
        </pc:spChg>
      </pc:sldChg>
      <pc:sldChg chg="modSp mod">
        <pc:chgData name="Elnaz Asghari Torkamani" userId="84155aea-ecf7-4f3c-9534-d8f898149db7" providerId="ADAL" clId="{4B3BC3DF-E6A7-1245-9896-CD7248965061}" dt="2022-08-20T21:09:43.705" v="577" actId="20577"/>
        <pc:sldMkLst>
          <pc:docMk/>
          <pc:sldMk cId="1430673309" sldId="479"/>
        </pc:sldMkLst>
        <pc:spChg chg="mod">
          <ac:chgData name="Elnaz Asghari Torkamani" userId="84155aea-ecf7-4f3c-9534-d8f898149db7" providerId="ADAL" clId="{4B3BC3DF-E6A7-1245-9896-CD7248965061}" dt="2022-08-18T21:23:46.767" v="13" actId="20577"/>
          <ac:spMkLst>
            <pc:docMk/>
            <pc:sldMk cId="1430673309" sldId="479"/>
            <ac:spMk id="2" creationId="{33FB4F65-1251-6B27-B23C-A127525EF60C}"/>
          </ac:spMkLst>
        </pc:spChg>
        <pc:spChg chg="mod">
          <ac:chgData name="Elnaz Asghari Torkamani" userId="84155aea-ecf7-4f3c-9534-d8f898149db7" providerId="ADAL" clId="{4B3BC3DF-E6A7-1245-9896-CD7248965061}" dt="2022-08-20T21:09:43.705" v="577" actId="20577"/>
          <ac:spMkLst>
            <pc:docMk/>
            <pc:sldMk cId="1430673309" sldId="479"/>
            <ac:spMk id="3" creationId="{12DBA6E8-D2BC-77FE-D416-4722D27D8D8B}"/>
          </ac:spMkLst>
        </pc:spChg>
      </pc:sldChg>
      <pc:sldChg chg="modSp mod">
        <pc:chgData name="Elnaz Asghari Torkamani" userId="84155aea-ecf7-4f3c-9534-d8f898149db7" providerId="ADAL" clId="{4B3BC3DF-E6A7-1245-9896-CD7248965061}" dt="2022-08-18T21:24:05.578" v="25" actId="20577"/>
        <pc:sldMkLst>
          <pc:docMk/>
          <pc:sldMk cId="1889061546" sldId="480"/>
        </pc:sldMkLst>
        <pc:spChg chg="mod">
          <ac:chgData name="Elnaz Asghari Torkamani" userId="84155aea-ecf7-4f3c-9534-d8f898149db7" providerId="ADAL" clId="{4B3BC3DF-E6A7-1245-9896-CD7248965061}" dt="2022-08-18T21:24:05.578" v="25" actId="20577"/>
          <ac:spMkLst>
            <pc:docMk/>
            <pc:sldMk cId="1889061546" sldId="480"/>
            <ac:spMk id="2" creationId="{9070674E-4785-E017-0EDB-5E38DF6B01E9}"/>
          </ac:spMkLst>
        </pc:spChg>
      </pc:sldChg>
      <pc:sldChg chg="modSp mod">
        <pc:chgData name="Elnaz Asghari Torkamani" userId="84155aea-ecf7-4f3c-9534-d8f898149db7" providerId="ADAL" clId="{4B3BC3DF-E6A7-1245-9896-CD7248965061}" dt="2022-08-20T21:10:26.559" v="580" actId="2711"/>
        <pc:sldMkLst>
          <pc:docMk/>
          <pc:sldMk cId="1349587963" sldId="481"/>
        </pc:sldMkLst>
        <pc:spChg chg="mod">
          <ac:chgData name="Elnaz Asghari Torkamani" userId="84155aea-ecf7-4f3c-9534-d8f898149db7" providerId="ADAL" clId="{4B3BC3DF-E6A7-1245-9896-CD7248965061}" dt="2022-08-18T21:24:39.990" v="39" actId="20577"/>
          <ac:spMkLst>
            <pc:docMk/>
            <pc:sldMk cId="1349587963" sldId="481"/>
            <ac:spMk id="2" creationId="{B373A4FD-79CC-423B-9E77-2E6E0CC674F3}"/>
          </ac:spMkLst>
        </pc:spChg>
        <pc:spChg chg="mod">
          <ac:chgData name="Elnaz Asghari Torkamani" userId="84155aea-ecf7-4f3c-9534-d8f898149db7" providerId="ADAL" clId="{4B3BC3DF-E6A7-1245-9896-CD7248965061}" dt="2022-08-20T21:10:13.907" v="578" actId="2711"/>
          <ac:spMkLst>
            <pc:docMk/>
            <pc:sldMk cId="1349587963" sldId="481"/>
            <ac:spMk id="6" creationId="{0F9C95E6-D6DA-7800-9DA3-557912DDDCBB}"/>
          </ac:spMkLst>
        </pc:spChg>
        <pc:spChg chg="mod">
          <ac:chgData name="Elnaz Asghari Torkamani" userId="84155aea-ecf7-4f3c-9534-d8f898149db7" providerId="ADAL" clId="{4B3BC3DF-E6A7-1245-9896-CD7248965061}" dt="2022-08-20T21:10:26.559" v="580" actId="2711"/>
          <ac:spMkLst>
            <pc:docMk/>
            <pc:sldMk cId="1349587963" sldId="481"/>
            <ac:spMk id="9" creationId="{48BE3427-4247-93CB-4A99-9853F3465DF4}"/>
          </ac:spMkLst>
        </pc:spChg>
        <pc:spChg chg="mod">
          <ac:chgData name="Elnaz Asghari Torkamani" userId="84155aea-ecf7-4f3c-9534-d8f898149db7" providerId="ADAL" clId="{4B3BC3DF-E6A7-1245-9896-CD7248965061}" dt="2022-08-20T21:10:21.087" v="579" actId="2711"/>
          <ac:spMkLst>
            <pc:docMk/>
            <pc:sldMk cId="1349587963" sldId="481"/>
            <ac:spMk id="10" creationId="{14F5A554-003D-6D5D-ECB0-892DB263AD0C}"/>
          </ac:spMkLst>
        </pc:spChg>
      </pc:sldChg>
      <pc:sldChg chg="modSp mod">
        <pc:chgData name="Elnaz Asghari Torkamani" userId="84155aea-ecf7-4f3c-9534-d8f898149db7" providerId="ADAL" clId="{4B3BC3DF-E6A7-1245-9896-CD7248965061}" dt="2022-08-18T21:24:34.495" v="33" actId="20577"/>
        <pc:sldMkLst>
          <pc:docMk/>
          <pc:sldMk cId="23136683" sldId="482"/>
        </pc:sldMkLst>
        <pc:spChg chg="mod">
          <ac:chgData name="Elnaz Asghari Torkamani" userId="84155aea-ecf7-4f3c-9534-d8f898149db7" providerId="ADAL" clId="{4B3BC3DF-E6A7-1245-9896-CD7248965061}" dt="2022-08-18T21:24:34.495" v="33" actId="20577"/>
          <ac:spMkLst>
            <pc:docMk/>
            <pc:sldMk cId="23136683" sldId="482"/>
            <ac:spMk id="2" creationId="{0D0D33F5-A59F-CF34-2AED-AB1984BB07B7}"/>
          </ac:spMkLst>
        </pc:spChg>
      </pc:sldChg>
      <pc:sldChg chg="modSp mod">
        <pc:chgData name="Elnaz Asghari Torkamani" userId="84155aea-ecf7-4f3c-9534-d8f898149db7" providerId="ADAL" clId="{4B3BC3DF-E6A7-1245-9896-CD7248965061}" dt="2022-08-18T21:24:55.617" v="51" actId="20577"/>
        <pc:sldMkLst>
          <pc:docMk/>
          <pc:sldMk cId="4130596194" sldId="484"/>
        </pc:sldMkLst>
        <pc:spChg chg="mod">
          <ac:chgData name="Elnaz Asghari Torkamani" userId="84155aea-ecf7-4f3c-9534-d8f898149db7" providerId="ADAL" clId="{4B3BC3DF-E6A7-1245-9896-CD7248965061}" dt="2022-08-18T21:24:55.617" v="51" actId="20577"/>
          <ac:spMkLst>
            <pc:docMk/>
            <pc:sldMk cId="4130596194" sldId="484"/>
            <ac:spMk id="2" creationId="{BEA4360D-F737-4F34-59E1-8F4E97CA2C3F}"/>
          </ac:spMkLst>
        </pc:spChg>
      </pc:sldChg>
      <pc:sldChg chg="modSp mod">
        <pc:chgData name="Elnaz Asghari Torkamani" userId="84155aea-ecf7-4f3c-9534-d8f898149db7" providerId="ADAL" clId="{4B3BC3DF-E6A7-1245-9896-CD7248965061}" dt="2022-08-18T21:24:47.903" v="45" actId="20577"/>
        <pc:sldMkLst>
          <pc:docMk/>
          <pc:sldMk cId="3363212341" sldId="485"/>
        </pc:sldMkLst>
        <pc:spChg chg="mod">
          <ac:chgData name="Elnaz Asghari Torkamani" userId="84155aea-ecf7-4f3c-9534-d8f898149db7" providerId="ADAL" clId="{4B3BC3DF-E6A7-1245-9896-CD7248965061}" dt="2022-08-18T21:24:47.903" v="45" actId="20577"/>
          <ac:spMkLst>
            <pc:docMk/>
            <pc:sldMk cId="3363212341" sldId="485"/>
            <ac:spMk id="2" creationId="{EA53DD49-7B3C-71A9-92D1-944BEC1D2BF7}"/>
          </ac:spMkLst>
        </pc:spChg>
      </pc:sldChg>
      <pc:sldChg chg="modSp mod">
        <pc:chgData name="Elnaz Asghari Torkamani" userId="84155aea-ecf7-4f3c-9534-d8f898149db7" providerId="ADAL" clId="{4B3BC3DF-E6A7-1245-9896-CD7248965061}" dt="2022-08-18T21:25:17.065" v="67" actId="20577"/>
        <pc:sldMkLst>
          <pc:docMk/>
          <pc:sldMk cId="1953757003" sldId="486"/>
        </pc:sldMkLst>
        <pc:spChg chg="mod">
          <ac:chgData name="Elnaz Asghari Torkamani" userId="84155aea-ecf7-4f3c-9534-d8f898149db7" providerId="ADAL" clId="{4B3BC3DF-E6A7-1245-9896-CD7248965061}" dt="2022-08-18T21:25:17.065" v="67" actId="20577"/>
          <ac:spMkLst>
            <pc:docMk/>
            <pc:sldMk cId="1953757003" sldId="486"/>
            <ac:spMk id="2" creationId="{EE074442-0CE0-4B1C-84B8-8FCFB38BE005}"/>
          </ac:spMkLst>
        </pc:spChg>
      </pc:sldChg>
      <pc:sldChg chg="modSp mod">
        <pc:chgData name="Elnaz Asghari Torkamani" userId="84155aea-ecf7-4f3c-9534-d8f898149db7" providerId="ADAL" clId="{4B3BC3DF-E6A7-1245-9896-CD7248965061}" dt="2022-08-18T21:25:08.941" v="61" actId="20577"/>
        <pc:sldMkLst>
          <pc:docMk/>
          <pc:sldMk cId="4053447884" sldId="487"/>
        </pc:sldMkLst>
        <pc:spChg chg="mod">
          <ac:chgData name="Elnaz Asghari Torkamani" userId="84155aea-ecf7-4f3c-9534-d8f898149db7" providerId="ADAL" clId="{4B3BC3DF-E6A7-1245-9896-CD7248965061}" dt="2022-08-18T21:25:08.941" v="61" actId="20577"/>
          <ac:spMkLst>
            <pc:docMk/>
            <pc:sldMk cId="4053447884" sldId="487"/>
            <ac:spMk id="2" creationId="{782E1593-7D5B-05AC-8561-017CD9922344}"/>
          </ac:spMkLst>
        </pc:spChg>
      </pc:sldChg>
      <pc:sldChg chg="addSp delSp modSp mod">
        <pc:chgData name="Elnaz Asghari Torkamani" userId="84155aea-ecf7-4f3c-9534-d8f898149db7" providerId="ADAL" clId="{4B3BC3DF-E6A7-1245-9896-CD7248965061}" dt="2022-08-18T21:42:18.403" v="152" actId="22"/>
        <pc:sldMkLst>
          <pc:docMk/>
          <pc:sldMk cId="3989914212" sldId="488"/>
        </pc:sldMkLst>
        <pc:spChg chg="mod">
          <ac:chgData name="Elnaz Asghari Torkamani" userId="84155aea-ecf7-4f3c-9534-d8f898149db7" providerId="ADAL" clId="{4B3BC3DF-E6A7-1245-9896-CD7248965061}" dt="2022-08-18T21:25:33.821" v="79" actId="20577"/>
          <ac:spMkLst>
            <pc:docMk/>
            <pc:sldMk cId="3989914212" sldId="488"/>
            <ac:spMk id="2" creationId="{E2FEFC4C-09CE-0758-9021-3FD1F7AB6931}"/>
          </ac:spMkLst>
        </pc:spChg>
        <pc:spChg chg="mod">
          <ac:chgData name="Elnaz Asghari Torkamani" userId="84155aea-ecf7-4f3c-9534-d8f898149db7" providerId="ADAL" clId="{4B3BC3DF-E6A7-1245-9896-CD7248965061}" dt="2022-08-18T21:42:07.325" v="150" actId="948"/>
          <ac:spMkLst>
            <pc:docMk/>
            <pc:sldMk cId="3989914212" sldId="488"/>
            <ac:spMk id="3" creationId="{1D38A893-1269-E276-D231-80D1BA03151E}"/>
          </ac:spMkLst>
        </pc:spChg>
        <pc:spChg chg="add del">
          <ac:chgData name="Elnaz Asghari Torkamani" userId="84155aea-ecf7-4f3c-9534-d8f898149db7" providerId="ADAL" clId="{4B3BC3DF-E6A7-1245-9896-CD7248965061}" dt="2022-08-18T21:42:18.403" v="152" actId="22"/>
          <ac:spMkLst>
            <pc:docMk/>
            <pc:sldMk cId="3989914212" sldId="488"/>
            <ac:spMk id="6" creationId="{E7B3E907-DE73-3DBD-A20D-B5F5739BFF4C}"/>
          </ac:spMkLst>
        </pc:spChg>
      </pc:sldChg>
      <pc:sldChg chg="modSp mod">
        <pc:chgData name="Elnaz Asghari Torkamani" userId="84155aea-ecf7-4f3c-9534-d8f898149db7" providerId="ADAL" clId="{4B3BC3DF-E6A7-1245-9896-CD7248965061}" dt="2022-08-18T21:25:25.827" v="73" actId="20577"/>
        <pc:sldMkLst>
          <pc:docMk/>
          <pc:sldMk cId="3220095335" sldId="489"/>
        </pc:sldMkLst>
        <pc:spChg chg="mod">
          <ac:chgData name="Elnaz Asghari Torkamani" userId="84155aea-ecf7-4f3c-9534-d8f898149db7" providerId="ADAL" clId="{4B3BC3DF-E6A7-1245-9896-CD7248965061}" dt="2022-08-18T21:25:25.827" v="73" actId="20577"/>
          <ac:spMkLst>
            <pc:docMk/>
            <pc:sldMk cId="3220095335" sldId="489"/>
            <ac:spMk id="2" creationId="{1C73C31E-F31A-6BD5-53F2-162C4E761DC9}"/>
          </ac:spMkLst>
        </pc:spChg>
      </pc:sldChg>
      <pc:sldChg chg="addSp modSp mod">
        <pc:chgData name="Elnaz Asghari Torkamani" userId="84155aea-ecf7-4f3c-9534-d8f898149db7" providerId="ADAL" clId="{4B3BC3DF-E6A7-1245-9896-CD7248965061}" dt="2022-08-18T22:01:04.761" v="449" actId="14100"/>
        <pc:sldMkLst>
          <pc:docMk/>
          <pc:sldMk cId="4285411824" sldId="490"/>
        </pc:sldMkLst>
        <pc:spChg chg="mod">
          <ac:chgData name="Elnaz Asghari Torkamani" userId="84155aea-ecf7-4f3c-9534-d8f898149db7" providerId="ADAL" clId="{4B3BC3DF-E6A7-1245-9896-CD7248965061}" dt="2022-08-18T21:25:41.259" v="85" actId="20577"/>
          <ac:spMkLst>
            <pc:docMk/>
            <pc:sldMk cId="4285411824" sldId="490"/>
            <ac:spMk id="2" creationId="{576D64EB-4BA6-7CAE-507D-D4DF0F8B09BE}"/>
          </ac:spMkLst>
        </pc:spChg>
        <pc:spChg chg="mod">
          <ac:chgData name="Elnaz Asghari Torkamani" userId="84155aea-ecf7-4f3c-9534-d8f898149db7" providerId="ADAL" clId="{4B3BC3DF-E6A7-1245-9896-CD7248965061}" dt="2022-08-18T22:01:04.761" v="449" actId="14100"/>
          <ac:spMkLst>
            <pc:docMk/>
            <pc:sldMk cId="4285411824" sldId="490"/>
            <ac:spMk id="3" creationId="{911D1B25-6406-13EE-BFD1-B8044D17D443}"/>
          </ac:spMkLst>
        </pc:spChg>
        <pc:picChg chg="add mod">
          <ac:chgData name="Elnaz Asghari Torkamani" userId="84155aea-ecf7-4f3c-9534-d8f898149db7" providerId="ADAL" clId="{4B3BC3DF-E6A7-1245-9896-CD7248965061}" dt="2022-08-18T21:52:50.141" v="264" actId="1076"/>
          <ac:picMkLst>
            <pc:docMk/>
            <pc:sldMk cId="4285411824" sldId="490"/>
            <ac:picMk id="5" creationId="{2891E06E-DD81-A6D3-BA15-1CED30FDD2BC}"/>
          </ac:picMkLst>
        </pc:picChg>
        <pc:picChg chg="add mod">
          <ac:chgData name="Elnaz Asghari Torkamani" userId="84155aea-ecf7-4f3c-9534-d8f898149db7" providerId="ADAL" clId="{4B3BC3DF-E6A7-1245-9896-CD7248965061}" dt="2022-08-18T21:52:54.484" v="265" actId="1076"/>
          <ac:picMkLst>
            <pc:docMk/>
            <pc:sldMk cId="4285411824" sldId="490"/>
            <ac:picMk id="6" creationId="{49A59C7E-7827-279F-E59A-C0E3E2CF06C8}"/>
          </ac:picMkLst>
        </pc:picChg>
      </pc:sldChg>
      <pc:sldChg chg="addSp delSp modSp mod">
        <pc:chgData name="Elnaz Asghari Torkamani" userId="84155aea-ecf7-4f3c-9534-d8f898149db7" providerId="ADAL" clId="{4B3BC3DF-E6A7-1245-9896-CD7248965061}" dt="2022-08-18T22:08:30.613" v="572" actId="20577"/>
        <pc:sldMkLst>
          <pc:docMk/>
          <pc:sldMk cId="3859307221" sldId="491"/>
        </pc:sldMkLst>
        <pc:spChg chg="mod">
          <ac:chgData name="Elnaz Asghari Torkamani" userId="84155aea-ecf7-4f3c-9534-d8f898149db7" providerId="ADAL" clId="{4B3BC3DF-E6A7-1245-9896-CD7248965061}" dt="2022-08-18T22:08:30.613" v="572" actId="20577"/>
          <ac:spMkLst>
            <pc:docMk/>
            <pc:sldMk cId="3859307221" sldId="491"/>
            <ac:spMk id="3" creationId="{C0705A98-E9EC-D9CA-E282-6F52D90A4512}"/>
          </ac:spMkLst>
        </pc:spChg>
        <pc:spChg chg="add del">
          <ac:chgData name="Elnaz Asghari Torkamani" userId="84155aea-ecf7-4f3c-9534-d8f898149db7" providerId="ADAL" clId="{4B3BC3DF-E6A7-1245-9896-CD7248965061}" dt="2022-08-18T22:04:11.697" v="459" actId="478"/>
          <ac:spMkLst>
            <pc:docMk/>
            <pc:sldMk cId="3859307221" sldId="491"/>
            <ac:spMk id="6" creationId="{3033D8C2-F240-DA92-EBD7-68B6A21792F7}"/>
          </ac:spMkLst>
        </pc:spChg>
      </pc:sldChg>
      <pc:sldChg chg="addSp delSp modSp new mod modAnim">
        <pc:chgData name="Elnaz Asghari Torkamani" userId="84155aea-ecf7-4f3c-9534-d8f898149db7" providerId="ADAL" clId="{4B3BC3DF-E6A7-1245-9896-CD7248965061}" dt="2022-08-18T22:03:08.083" v="458" actId="948"/>
        <pc:sldMkLst>
          <pc:docMk/>
          <pc:sldMk cId="3150224239" sldId="492"/>
        </pc:sldMkLst>
        <pc:spChg chg="mod">
          <ac:chgData name="Elnaz Asghari Torkamani" userId="84155aea-ecf7-4f3c-9534-d8f898149db7" providerId="ADAL" clId="{4B3BC3DF-E6A7-1245-9896-CD7248965061}" dt="2022-08-18T21:42:31.023" v="154"/>
          <ac:spMkLst>
            <pc:docMk/>
            <pc:sldMk cId="3150224239" sldId="492"/>
            <ac:spMk id="2" creationId="{805EDEB9-DA4D-0954-F3F0-4E0B108E58BE}"/>
          </ac:spMkLst>
        </pc:spChg>
        <pc:spChg chg="mod">
          <ac:chgData name="Elnaz Asghari Torkamani" userId="84155aea-ecf7-4f3c-9534-d8f898149db7" providerId="ADAL" clId="{4B3BC3DF-E6A7-1245-9896-CD7248965061}" dt="2022-08-18T22:03:08.083" v="458" actId="948"/>
          <ac:spMkLst>
            <pc:docMk/>
            <pc:sldMk cId="3150224239" sldId="492"/>
            <ac:spMk id="3" creationId="{A9AD3E6C-3DE6-9941-39FD-37497A5BAFE2}"/>
          </ac:spMkLst>
        </pc:spChg>
        <pc:spChg chg="add mod">
          <ac:chgData name="Elnaz Asghari Torkamani" userId="84155aea-ecf7-4f3c-9534-d8f898149db7" providerId="ADAL" clId="{4B3BC3DF-E6A7-1245-9896-CD7248965061}" dt="2022-08-18T21:47:49.781" v="234" actId="1076"/>
          <ac:spMkLst>
            <pc:docMk/>
            <pc:sldMk cId="3150224239" sldId="492"/>
            <ac:spMk id="6" creationId="{2429C98F-2A58-0B3C-1F07-D942258DD850}"/>
          </ac:spMkLst>
        </pc:spChg>
        <pc:spChg chg="add mod">
          <ac:chgData name="Elnaz Asghari Torkamani" userId="84155aea-ecf7-4f3c-9534-d8f898149db7" providerId="ADAL" clId="{4B3BC3DF-E6A7-1245-9896-CD7248965061}" dt="2022-08-18T21:48:00.796" v="237" actId="1076"/>
          <ac:spMkLst>
            <pc:docMk/>
            <pc:sldMk cId="3150224239" sldId="492"/>
            <ac:spMk id="8" creationId="{C2AA67EE-9A00-CDFF-20CE-D86C92D23335}"/>
          </ac:spMkLst>
        </pc:spChg>
        <pc:picChg chg="add del mod modCrop">
          <ac:chgData name="Elnaz Asghari Torkamani" userId="84155aea-ecf7-4f3c-9534-d8f898149db7" providerId="ADAL" clId="{4B3BC3DF-E6A7-1245-9896-CD7248965061}" dt="2022-08-18T21:46:15.506" v="207" actId="478"/>
          <ac:picMkLst>
            <pc:docMk/>
            <pc:sldMk cId="3150224239" sldId="492"/>
            <ac:picMk id="9" creationId="{849AA87F-D886-8CE7-85C2-80A58F7248D7}"/>
          </ac:picMkLst>
        </pc:picChg>
        <pc:picChg chg="add del mod modCrop">
          <ac:chgData name="Elnaz Asghari Torkamani" userId="84155aea-ecf7-4f3c-9534-d8f898149db7" providerId="ADAL" clId="{4B3BC3DF-E6A7-1245-9896-CD7248965061}" dt="2022-08-18T21:46:21.180" v="209" actId="478"/>
          <ac:picMkLst>
            <pc:docMk/>
            <pc:sldMk cId="3150224239" sldId="492"/>
            <ac:picMk id="10" creationId="{6DB7632C-9285-CED4-6E29-6325E3A3C51B}"/>
          </ac:picMkLst>
        </pc:picChg>
        <pc:picChg chg="add mod">
          <ac:chgData name="Elnaz Asghari Torkamani" userId="84155aea-ecf7-4f3c-9534-d8f898149db7" providerId="ADAL" clId="{4B3BC3DF-E6A7-1245-9896-CD7248965061}" dt="2022-08-18T21:48:25.670" v="239" actId="208"/>
          <ac:picMkLst>
            <pc:docMk/>
            <pc:sldMk cId="3150224239" sldId="492"/>
            <ac:picMk id="11" creationId="{729BBC54-DB99-0D60-CE9C-C0E1D6CDD42D}"/>
          </ac:picMkLst>
        </pc:picChg>
        <pc:picChg chg="add mod">
          <ac:chgData name="Elnaz Asghari Torkamani" userId="84155aea-ecf7-4f3c-9534-d8f898149db7" providerId="ADAL" clId="{4B3BC3DF-E6A7-1245-9896-CD7248965061}" dt="2022-08-18T21:48:28.439" v="240" actId="208"/>
          <ac:picMkLst>
            <pc:docMk/>
            <pc:sldMk cId="3150224239" sldId="492"/>
            <ac:picMk id="12" creationId="{4921E57A-D20A-78E8-60F0-B8C0FDD13B4A}"/>
          </ac:picMkLst>
        </pc:picChg>
        <pc:picChg chg="add del">
          <ac:chgData name="Elnaz Asghari Torkamani" userId="84155aea-ecf7-4f3c-9534-d8f898149db7" providerId="ADAL" clId="{4B3BC3DF-E6A7-1245-9896-CD7248965061}" dt="2022-08-18T21:45:13.675" v="198"/>
          <ac:picMkLst>
            <pc:docMk/>
            <pc:sldMk cId="3150224239" sldId="492"/>
            <ac:picMk id="1026" creationId="{4882C817-BB8D-9EA7-42E4-B5B13DC25352}"/>
          </ac:picMkLst>
        </pc:picChg>
      </pc:sldChg>
      <pc:sldMasterChg chg="modSldLayout">
        <pc:chgData name="Elnaz Asghari Torkamani" userId="84155aea-ecf7-4f3c-9534-d8f898149db7" providerId="ADAL" clId="{4B3BC3DF-E6A7-1245-9896-CD7248965061}" dt="2022-08-18T22:01:21.676" v="450" actId="948"/>
        <pc:sldMasterMkLst>
          <pc:docMk/>
          <pc:sldMasterMk cId="0" sldId="2147483659"/>
        </pc:sldMasterMkLst>
        <pc:sldLayoutChg chg="modSp">
          <pc:chgData name="Elnaz Asghari Torkamani" userId="84155aea-ecf7-4f3c-9534-d8f898149db7" providerId="ADAL" clId="{4B3BC3DF-E6A7-1245-9896-CD7248965061}" dt="2022-08-18T22:01:21.676" v="450" actId="948"/>
          <pc:sldLayoutMkLst>
            <pc:docMk/>
            <pc:sldMasterMk cId="0" sldId="2147483659"/>
            <pc:sldLayoutMk cId="2520204634" sldId="2147483663"/>
          </pc:sldLayoutMkLst>
          <pc:spChg chg="mod">
            <ac:chgData name="Elnaz Asghari Torkamani" userId="84155aea-ecf7-4f3c-9534-d8f898149db7" providerId="ADAL" clId="{4B3BC3DF-E6A7-1245-9896-CD7248965061}" dt="2022-08-18T22:01:21.676" v="450" actId="948"/>
            <ac:spMkLst>
              <pc:docMk/>
              <pc:sldMasterMk cId="0" sldId="2147483659"/>
              <pc:sldLayoutMk cId="2520204634" sldId="2147483663"/>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8"/>
          </a:xfrm>
          <a:prstGeom prst="rect">
            <a:avLst/>
          </a:prstGeom>
        </p:spPr>
        <p:txBody>
          <a:bodyPr vert="horz" lIns="96773" tIns="48386" rIns="96773" bIns="48386" rtlCol="0"/>
          <a:lstStyle>
            <a:lvl1pPr algn="l">
              <a:defRPr sz="1200"/>
            </a:lvl1pPr>
          </a:lstStyle>
          <a:p>
            <a:endParaRPr lang="en-US" dirty="0"/>
          </a:p>
        </p:txBody>
      </p:sp>
      <p:sp>
        <p:nvSpPr>
          <p:cNvPr id="3" name="Date Placeholder 2"/>
          <p:cNvSpPr>
            <a:spLocks noGrp="1"/>
          </p:cNvSpPr>
          <p:nvPr>
            <p:ph type="dt" sz="quarter" idx="1"/>
          </p:nvPr>
        </p:nvSpPr>
        <p:spPr>
          <a:xfrm>
            <a:off x="4143587" y="0"/>
            <a:ext cx="3169920" cy="481728"/>
          </a:xfrm>
          <a:prstGeom prst="rect">
            <a:avLst/>
          </a:prstGeom>
        </p:spPr>
        <p:txBody>
          <a:bodyPr vert="horz" lIns="96773" tIns="48386" rIns="96773" bIns="48386" rtlCol="0"/>
          <a:lstStyle>
            <a:lvl1pPr algn="r">
              <a:defRPr sz="1200"/>
            </a:lvl1pPr>
          </a:lstStyle>
          <a:p>
            <a:fld id="{6B0B5B41-1523-4A32-9C7F-FB584E8F6049}" type="datetimeFigureOut">
              <a:rPr lang="en-US" smtClean="0"/>
              <a:t>8/29/22</a:t>
            </a:fld>
            <a:endParaRPr lang="en-US" dirty="0"/>
          </a:p>
        </p:txBody>
      </p:sp>
      <p:sp>
        <p:nvSpPr>
          <p:cNvPr id="4" name="Footer Placeholder 3"/>
          <p:cNvSpPr>
            <a:spLocks noGrp="1"/>
          </p:cNvSpPr>
          <p:nvPr>
            <p:ph type="ftr" sz="quarter" idx="2"/>
          </p:nvPr>
        </p:nvSpPr>
        <p:spPr>
          <a:xfrm>
            <a:off x="1" y="9119475"/>
            <a:ext cx="3169920" cy="481727"/>
          </a:xfrm>
          <a:prstGeom prst="rect">
            <a:avLst/>
          </a:prstGeom>
        </p:spPr>
        <p:txBody>
          <a:bodyPr vert="horz" lIns="96773" tIns="48386" rIns="96773" bIns="48386"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43587" y="9119475"/>
            <a:ext cx="3169920" cy="481727"/>
          </a:xfrm>
          <a:prstGeom prst="rect">
            <a:avLst/>
          </a:prstGeom>
        </p:spPr>
        <p:txBody>
          <a:bodyPr vert="horz" lIns="96773" tIns="48386" rIns="96773" bIns="48386" rtlCol="0" anchor="b"/>
          <a:lstStyle>
            <a:lvl1pPr algn="r">
              <a:defRPr sz="1200"/>
            </a:lvl1pPr>
          </a:lstStyle>
          <a:p>
            <a:fld id="{EDE2735F-FBC1-4713-B149-FEE5E5716907}" type="slidenum">
              <a:rPr lang="en-US" smtClean="0"/>
              <a:t>‹#›</a:t>
            </a:fld>
            <a:endParaRPr lang="en-US" dirty="0"/>
          </a:p>
        </p:txBody>
      </p:sp>
    </p:spTree>
    <p:extLst>
      <p:ext uri="{BB962C8B-B14F-4D97-AF65-F5344CB8AC3E}">
        <p14:creationId xmlns:p14="http://schemas.microsoft.com/office/powerpoint/2010/main" val="2702254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8788" y="720725"/>
            <a:ext cx="6399212" cy="3598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2"/>
            <a:ext cx="5852160" cy="4320539"/>
          </a:xfrm>
          <a:prstGeom prst="rect">
            <a:avLst/>
          </a:prstGeom>
          <a:noFill/>
          <a:ln>
            <a:noFill/>
          </a:ln>
        </p:spPr>
        <p:txBody>
          <a:bodyPr spcFirstLastPara="1" wrap="square" lIns="96756" tIns="96756" rIns="96756" bIns="96756"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046571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31520" y="4560572"/>
            <a:ext cx="5852160" cy="4320539"/>
          </a:xfrm>
          <a:prstGeom prst="rect">
            <a:avLst/>
          </a:prstGeom>
        </p:spPr>
        <p:txBody>
          <a:bodyPr spcFirstLastPara="1" wrap="square" lIns="96756" tIns="96756" rIns="96756" bIns="96756" anchor="t" anchorCtr="0">
            <a:noAutofit/>
          </a:bodyPr>
          <a:lstStyle/>
          <a:p>
            <a:pPr marL="0" indent="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fb2fce80e_0_8:notes"/>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b2fce80e_0_8:notes"/>
          <p:cNvSpPr txBox="1">
            <a:spLocks noGrp="1"/>
          </p:cNvSpPr>
          <p:nvPr>
            <p:ph type="body" idx="1"/>
          </p:nvPr>
        </p:nvSpPr>
        <p:spPr>
          <a:xfrm>
            <a:off x="731520" y="4560572"/>
            <a:ext cx="5852160" cy="4320539"/>
          </a:xfrm>
          <a:prstGeom prst="rect">
            <a:avLst/>
          </a:prstGeom>
        </p:spPr>
        <p:txBody>
          <a:bodyPr spcFirstLastPara="1" wrap="square" lIns="96756" tIns="96756" rIns="96756" bIns="96756" anchor="t" anchorCtr="0">
            <a:noAutofit/>
          </a:bodyPr>
          <a:lstStyle/>
          <a:p>
            <a:pPr marL="0" indent="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9417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9090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134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5174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042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212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00" y="343808"/>
            <a:ext cx="8520600" cy="606030"/>
          </a:xfrm>
        </p:spPr>
        <p:txBody>
          <a:bodyPr anchor="ctr"/>
          <a:lstStyle>
            <a:lvl1pPr>
              <a:defRPr sz="2800" b="1">
                <a:solidFill>
                  <a:srgbClr val="562100"/>
                </a:solidFill>
              </a:defRPr>
            </a:lvl1pPr>
          </a:lstStyle>
          <a:p>
            <a:r>
              <a:rPr lang="en-US" dirty="0"/>
              <a:t>Click to edit Master title style</a:t>
            </a:r>
          </a:p>
        </p:txBody>
      </p:sp>
      <p:sp>
        <p:nvSpPr>
          <p:cNvPr id="3" name="Content Placeholder 2"/>
          <p:cNvSpPr>
            <a:spLocks noGrp="1"/>
          </p:cNvSpPr>
          <p:nvPr>
            <p:ph idx="1"/>
          </p:nvPr>
        </p:nvSpPr>
        <p:spPr>
          <a:xfrm>
            <a:off x="311700" y="1112971"/>
            <a:ext cx="4114800" cy="3456432"/>
          </a:xfrm>
        </p:spPr>
        <p:txBody>
          <a:bodyPr/>
          <a:lstStyle>
            <a:lvl1pPr marL="457200" indent="-342900">
              <a:lnSpc>
                <a:spcPct val="100000"/>
              </a:lnSpc>
              <a:spcBef>
                <a:spcPts val="450"/>
              </a:spcBef>
              <a:spcAft>
                <a:spcPts val="1200"/>
              </a:spcAft>
              <a:buFont typeface="Arial" panose="020B0604020202020204" pitchFamily="34" charset="0"/>
              <a:buChar char="•"/>
              <a:defRPr sz="1800">
                <a:solidFill>
                  <a:schemeClr val="tx1"/>
                </a:solidFill>
              </a:defRPr>
            </a:lvl1pPr>
            <a:lvl2pPr marL="557213" indent="-214313">
              <a:lnSpc>
                <a:spcPct val="100000"/>
              </a:lnSpc>
              <a:spcBef>
                <a:spcPts val="600"/>
              </a:spcBef>
              <a:buFont typeface="Arial" panose="020B0604020202020204" pitchFamily="34" charset="0"/>
              <a:buChar char="•"/>
              <a:defRPr sz="1800">
                <a:solidFill>
                  <a:schemeClr val="tx1"/>
                </a:solidFill>
              </a:defRPr>
            </a:lvl2pPr>
            <a:lvl3pPr marL="1371600" indent="-317500">
              <a:lnSpc>
                <a:spcPct val="100000"/>
              </a:lnSpc>
              <a:spcBef>
                <a:spcPts val="600"/>
              </a:spcBef>
              <a:buFont typeface="Arial" panose="020B0604020202020204" pitchFamily="34" charset="0"/>
              <a:buChar char="•"/>
              <a:defRPr sz="1800">
                <a:solidFill>
                  <a:schemeClr val="tx1"/>
                </a:solidFill>
              </a:defRPr>
            </a:lvl3pPr>
            <a:lvl4pPr marL="1828800" indent="-317500">
              <a:lnSpc>
                <a:spcPct val="100000"/>
              </a:lnSpc>
              <a:spcBef>
                <a:spcPts val="600"/>
              </a:spcBef>
              <a:buFont typeface="Arial" panose="020B0604020202020204" pitchFamily="34" charset="0"/>
              <a:buChar char="•"/>
              <a:defRPr sz="1800">
                <a:solidFill>
                  <a:schemeClr val="tx1"/>
                </a:solidFill>
              </a:defRPr>
            </a:lvl4pPr>
            <a:lvl5pPr marL="2286000" indent="-317500">
              <a:lnSpc>
                <a:spcPct val="100000"/>
              </a:lnSpc>
              <a:spcBef>
                <a:spcPts val="600"/>
              </a:spcBef>
              <a:buFont typeface="Arial" panose="020B0604020202020204" pitchFamily="34" charset="0"/>
              <a:buChar cha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472458" y="4732225"/>
            <a:ext cx="548700" cy="393600"/>
          </a:xfrm>
        </p:spPr>
        <p:txBody>
          <a:bodyPr/>
          <a:lstStyle>
            <a:lvl1pPr>
              <a:defRPr/>
            </a:lvl1pPr>
          </a:lstStyle>
          <a:p>
            <a:pPr>
              <a:defRPr/>
            </a:pPr>
            <a:fld id="{5E4C3CE2-26D7-4A31-A6AF-35EF9ABDAEC5}" type="slidenum">
              <a:rPr lang="en-US"/>
              <a:pPr>
                <a:defRPr/>
              </a:pPr>
              <a:t>‹#›</a:t>
            </a:fld>
            <a:endParaRPr lang="en-US" dirty="0"/>
          </a:p>
        </p:txBody>
      </p:sp>
      <p:cxnSp>
        <p:nvCxnSpPr>
          <p:cNvPr id="7" name="Google Shape;63;p14">
            <a:extLst>
              <a:ext uri="{FF2B5EF4-FFF2-40B4-BE49-F238E27FC236}">
                <a16:creationId xmlns:a16="http://schemas.microsoft.com/office/drawing/2014/main" id="{A533FA80-39ED-E30C-83DC-342C9C79A241}"/>
              </a:ext>
            </a:extLst>
          </p:cNvPr>
          <p:cNvCxnSpPr/>
          <p:nvPr userDrawn="1"/>
        </p:nvCxnSpPr>
        <p:spPr>
          <a:xfrm>
            <a:off x="252000" y="102390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8" name="Google Shape;64;p14">
            <a:extLst>
              <a:ext uri="{FF2B5EF4-FFF2-40B4-BE49-F238E27FC236}">
                <a16:creationId xmlns:a16="http://schemas.microsoft.com/office/drawing/2014/main" id="{8602023F-D166-5D68-9CA0-D3B7F7499A4C}"/>
              </a:ext>
            </a:extLst>
          </p:cNvPr>
          <p:cNvPicPr preferRelativeResize="0">
            <a:picLocks noChangeAspect="1"/>
          </p:cNvPicPr>
          <p:nvPr userDrawn="1"/>
        </p:nvPicPr>
        <p:blipFill>
          <a:blip r:embed="rId2">
            <a:alphaModFix/>
          </a:blip>
          <a:stretch>
            <a:fillRect/>
          </a:stretch>
        </p:blipFill>
        <p:spPr>
          <a:xfrm>
            <a:off x="103538" y="4929025"/>
            <a:ext cx="914400" cy="198104"/>
          </a:xfrm>
          <a:prstGeom prst="rect">
            <a:avLst/>
          </a:prstGeom>
          <a:noFill/>
          <a:ln>
            <a:noFill/>
          </a:ln>
        </p:spPr>
      </p:pic>
      <p:sp>
        <p:nvSpPr>
          <p:cNvPr id="4" name="Content Placeholder 2">
            <a:extLst>
              <a:ext uri="{FF2B5EF4-FFF2-40B4-BE49-F238E27FC236}">
                <a16:creationId xmlns:a16="http://schemas.microsoft.com/office/drawing/2014/main" id="{8007341C-8257-8D1F-D27D-28A3AA603696}"/>
              </a:ext>
            </a:extLst>
          </p:cNvPr>
          <p:cNvSpPr>
            <a:spLocks noGrp="1"/>
          </p:cNvSpPr>
          <p:nvPr>
            <p:ph idx="13"/>
          </p:nvPr>
        </p:nvSpPr>
        <p:spPr>
          <a:xfrm>
            <a:off x="4717500" y="1113500"/>
            <a:ext cx="4114800" cy="3455903"/>
          </a:xfrm>
        </p:spPr>
        <p:txBody>
          <a:bodyPr/>
          <a:lstStyle>
            <a:lvl1pPr marL="457200" indent="-342900">
              <a:lnSpc>
                <a:spcPct val="100000"/>
              </a:lnSpc>
              <a:spcBef>
                <a:spcPts val="450"/>
              </a:spcBef>
              <a:spcAft>
                <a:spcPts val="1200"/>
              </a:spcAft>
              <a:buFont typeface="Arial" panose="020B0604020202020204" pitchFamily="34" charset="0"/>
              <a:buChar char="•"/>
              <a:defRPr sz="1800">
                <a:solidFill>
                  <a:schemeClr val="tx1"/>
                </a:solidFill>
              </a:defRPr>
            </a:lvl1pPr>
            <a:lvl2pPr marL="557213" indent="-214313">
              <a:lnSpc>
                <a:spcPct val="100000"/>
              </a:lnSpc>
              <a:spcBef>
                <a:spcPts val="600"/>
              </a:spcBef>
              <a:buFont typeface="Arial" panose="020B0604020202020204" pitchFamily="34" charset="0"/>
              <a:buChar char="•"/>
              <a:defRPr sz="1800">
                <a:solidFill>
                  <a:schemeClr val="tx1"/>
                </a:solidFill>
              </a:defRPr>
            </a:lvl2pPr>
            <a:lvl3pPr marL="1371600" indent="-317500">
              <a:lnSpc>
                <a:spcPct val="100000"/>
              </a:lnSpc>
              <a:spcBef>
                <a:spcPts val="600"/>
              </a:spcBef>
              <a:buFont typeface="Arial" panose="020B0604020202020204" pitchFamily="34" charset="0"/>
              <a:buChar char="•"/>
              <a:defRPr sz="1800">
                <a:solidFill>
                  <a:schemeClr val="tx1"/>
                </a:solidFill>
              </a:defRPr>
            </a:lvl3pPr>
            <a:lvl4pPr marL="1828800" indent="-317500">
              <a:lnSpc>
                <a:spcPct val="100000"/>
              </a:lnSpc>
              <a:spcBef>
                <a:spcPts val="600"/>
              </a:spcBef>
              <a:buFont typeface="Arial" panose="020B0604020202020204" pitchFamily="34" charset="0"/>
              <a:buChar char="•"/>
              <a:defRPr sz="1800">
                <a:solidFill>
                  <a:schemeClr val="tx1"/>
                </a:solidFill>
              </a:defRPr>
            </a:lvl4pPr>
            <a:lvl5pPr marL="2286000" indent="-317500">
              <a:lnSpc>
                <a:spcPct val="100000"/>
              </a:lnSpc>
              <a:spcBef>
                <a:spcPts val="600"/>
              </a:spcBef>
              <a:buFont typeface="Arial" panose="020B0604020202020204" pitchFamily="34" charset="0"/>
              <a:buChar cha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45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pPr lvl="0"/>
            <a:r>
              <a:rPr lang="en-US"/>
              <a:t>Edit Master text styles</a:t>
            </a: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00" y="343808"/>
            <a:ext cx="8520600" cy="606030"/>
          </a:xfrm>
        </p:spPr>
        <p:txBody>
          <a:bodyPr anchor="ctr"/>
          <a:lstStyle>
            <a:lvl1pPr>
              <a:defRPr sz="2800" b="1">
                <a:solidFill>
                  <a:srgbClr val="562100"/>
                </a:solidFill>
              </a:defRPr>
            </a:lvl1pPr>
          </a:lstStyle>
          <a:p>
            <a:r>
              <a:rPr lang="en-US" dirty="0"/>
              <a:t>Click to edit Master title style</a:t>
            </a:r>
          </a:p>
        </p:txBody>
      </p:sp>
      <p:sp>
        <p:nvSpPr>
          <p:cNvPr id="3" name="Content Placeholder 2"/>
          <p:cNvSpPr>
            <a:spLocks noGrp="1"/>
          </p:cNvSpPr>
          <p:nvPr>
            <p:ph idx="1"/>
          </p:nvPr>
        </p:nvSpPr>
        <p:spPr>
          <a:xfrm>
            <a:off x="311700" y="1112972"/>
            <a:ext cx="8520600" cy="3455903"/>
          </a:xfrm>
        </p:spPr>
        <p:txBody>
          <a:bodyPr/>
          <a:lstStyle>
            <a:lvl1pPr marL="457200" indent="-342900">
              <a:lnSpc>
                <a:spcPct val="100000"/>
              </a:lnSpc>
              <a:spcBef>
                <a:spcPts val="450"/>
              </a:spcBef>
              <a:spcAft>
                <a:spcPts val="1200"/>
              </a:spcAft>
              <a:buFont typeface="Arial" panose="020B0604020202020204" pitchFamily="34" charset="0"/>
              <a:buChar char="•"/>
              <a:defRPr sz="1800">
                <a:solidFill>
                  <a:schemeClr val="tx1"/>
                </a:solidFill>
              </a:defRPr>
            </a:lvl1pPr>
            <a:lvl2pPr marL="557213" indent="-214313">
              <a:lnSpc>
                <a:spcPct val="100000"/>
              </a:lnSpc>
              <a:spcBef>
                <a:spcPts val="600"/>
              </a:spcBef>
              <a:buFont typeface="Arial" panose="020B0604020202020204" pitchFamily="34" charset="0"/>
              <a:buChar char="•"/>
              <a:defRPr sz="1800">
                <a:solidFill>
                  <a:schemeClr val="tx1"/>
                </a:solidFill>
              </a:defRPr>
            </a:lvl2pPr>
            <a:lvl3pPr marL="1371600" indent="-317500">
              <a:lnSpc>
                <a:spcPct val="100000"/>
              </a:lnSpc>
              <a:spcBef>
                <a:spcPts val="600"/>
              </a:spcBef>
              <a:buFont typeface="Arial" panose="020B0604020202020204" pitchFamily="34" charset="0"/>
              <a:buChar char="•"/>
              <a:defRPr sz="1800">
                <a:solidFill>
                  <a:schemeClr val="tx1"/>
                </a:solidFill>
              </a:defRPr>
            </a:lvl3pPr>
            <a:lvl4pPr marL="1828800" indent="-317500">
              <a:lnSpc>
                <a:spcPct val="100000"/>
              </a:lnSpc>
              <a:spcBef>
                <a:spcPts val="600"/>
              </a:spcBef>
              <a:buFont typeface="Arial" panose="020B0604020202020204" pitchFamily="34" charset="0"/>
              <a:buChar char="•"/>
              <a:defRPr sz="1800">
                <a:solidFill>
                  <a:schemeClr val="tx1"/>
                </a:solidFill>
              </a:defRPr>
            </a:lvl4pPr>
            <a:lvl5pPr marL="2286000" indent="-317500">
              <a:lnSpc>
                <a:spcPct val="100000"/>
              </a:lnSpc>
              <a:spcBef>
                <a:spcPts val="600"/>
              </a:spcBef>
              <a:buFont typeface="Arial" panose="020B0604020202020204" pitchFamily="34" charset="0"/>
              <a:buChar cha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472458" y="4732225"/>
            <a:ext cx="548700" cy="393600"/>
          </a:xfrm>
        </p:spPr>
        <p:txBody>
          <a:bodyPr/>
          <a:lstStyle>
            <a:lvl1pPr>
              <a:defRPr/>
            </a:lvl1pPr>
          </a:lstStyle>
          <a:p>
            <a:pPr>
              <a:defRPr/>
            </a:pPr>
            <a:fld id="{5E4C3CE2-26D7-4A31-A6AF-35EF9ABDAEC5}" type="slidenum">
              <a:rPr lang="en-US"/>
              <a:pPr>
                <a:defRPr/>
              </a:pPr>
              <a:t>‹#›</a:t>
            </a:fld>
            <a:endParaRPr lang="en-US" dirty="0"/>
          </a:p>
        </p:txBody>
      </p:sp>
      <p:cxnSp>
        <p:nvCxnSpPr>
          <p:cNvPr id="7" name="Google Shape;63;p14">
            <a:extLst>
              <a:ext uri="{FF2B5EF4-FFF2-40B4-BE49-F238E27FC236}">
                <a16:creationId xmlns:a16="http://schemas.microsoft.com/office/drawing/2014/main" id="{A533FA80-39ED-E30C-83DC-342C9C79A241}"/>
              </a:ext>
            </a:extLst>
          </p:cNvPr>
          <p:cNvCxnSpPr/>
          <p:nvPr userDrawn="1"/>
        </p:nvCxnSpPr>
        <p:spPr>
          <a:xfrm>
            <a:off x="252000" y="102390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8" name="Google Shape;64;p14">
            <a:extLst>
              <a:ext uri="{FF2B5EF4-FFF2-40B4-BE49-F238E27FC236}">
                <a16:creationId xmlns:a16="http://schemas.microsoft.com/office/drawing/2014/main" id="{8602023F-D166-5D68-9CA0-D3B7F7499A4C}"/>
              </a:ext>
            </a:extLst>
          </p:cNvPr>
          <p:cNvPicPr preferRelativeResize="0">
            <a:picLocks noChangeAspect="1"/>
          </p:cNvPicPr>
          <p:nvPr userDrawn="1"/>
        </p:nvPicPr>
        <p:blipFill>
          <a:blip r:embed="rId2">
            <a:alphaModFix/>
          </a:blip>
          <a:stretch>
            <a:fillRect/>
          </a:stretch>
        </p:blipFill>
        <p:spPr>
          <a:xfrm>
            <a:off x="103538" y="4929025"/>
            <a:ext cx="914400" cy="198104"/>
          </a:xfrm>
          <a:prstGeom prst="rect">
            <a:avLst/>
          </a:prstGeom>
          <a:noFill/>
          <a:ln>
            <a:noFill/>
          </a:ln>
        </p:spPr>
      </p:pic>
    </p:spTree>
    <p:extLst>
      <p:ext uri="{BB962C8B-B14F-4D97-AF65-F5344CB8AC3E}">
        <p14:creationId xmlns:p14="http://schemas.microsoft.com/office/powerpoint/2010/main" val="252020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pic>
        <p:nvPicPr>
          <p:cNvPr id="3" name="Google Shape;64;p14">
            <a:extLst>
              <a:ext uri="{FF2B5EF4-FFF2-40B4-BE49-F238E27FC236}">
                <a16:creationId xmlns:a16="http://schemas.microsoft.com/office/drawing/2014/main" id="{B98279B6-75D1-570A-FA08-19DC087AE737}"/>
              </a:ext>
            </a:extLst>
          </p:cNvPr>
          <p:cNvPicPr preferRelativeResize="0">
            <a:picLocks noChangeAspect="1"/>
          </p:cNvPicPr>
          <p:nvPr userDrawn="1"/>
        </p:nvPicPr>
        <p:blipFill>
          <a:blip r:embed="rId12">
            <a:alphaModFix/>
          </a:blip>
          <a:stretch>
            <a:fillRect/>
          </a:stretch>
        </p:blipFill>
        <p:spPr>
          <a:xfrm>
            <a:off x="103538" y="4929025"/>
            <a:ext cx="914400" cy="1981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63" r:id="rId9"/>
    <p:sldLayoutId id="2147483664" r:id="rId1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6210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40300" y="1049375"/>
            <a:ext cx="8093400" cy="20526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US" sz="6000" b="1" dirty="0">
                <a:solidFill>
                  <a:schemeClr val="lt1"/>
                </a:solidFill>
              </a:rPr>
              <a:t>Business Analytics II</a:t>
            </a:r>
            <a:br>
              <a:rPr lang="en-US" sz="6000" b="1" dirty="0">
                <a:solidFill>
                  <a:schemeClr val="lt1"/>
                </a:solidFill>
              </a:rPr>
            </a:br>
            <a:r>
              <a:rPr lang="en-US" sz="3600" b="1" dirty="0">
                <a:solidFill>
                  <a:schemeClr val="lt1"/>
                </a:solidFill>
              </a:rPr>
              <a:t>(BIS 244 – Chapter 1)</a:t>
            </a:r>
            <a:endParaRPr sz="6000" b="1" dirty="0">
              <a:solidFill>
                <a:schemeClr val="lt1"/>
              </a:solidFill>
            </a:endParaRPr>
          </a:p>
        </p:txBody>
      </p:sp>
      <p:pic>
        <p:nvPicPr>
          <p:cNvPr id="55" name="Google Shape;55;p13"/>
          <p:cNvPicPr preferRelativeResize="0"/>
          <p:nvPr/>
        </p:nvPicPr>
        <p:blipFill>
          <a:blip r:embed="rId3">
            <a:alphaModFix/>
          </a:blip>
          <a:stretch>
            <a:fillRect/>
          </a:stretch>
        </p:blipFill>
        <p:spPr>
          <a:xfrm>
            <a:off x="6305400" y="4153250"/>
            <a:ext cx="2328174" cy="488625"/>
          </a:xfrm>
          <a:prstGeom prst="rect">
            <a:avLst/>
          </a:prstGeom>
          <a:noFill/>
          <a:ln>
            <a:noFill/>
          </a:ln>
        </p:spPr>
      </p:pic>
      <p:sp>
        <p:nvSpPr>
          <p:cNvPr id="2" name="TextBox 1">
            <a:extLst>
              <a:ext uri="{FF2B5EF4-FFF2-40B4-BE49-F238E27FC236}">
                <a16:creationId xmlns:a16="http://schemas.microsoft.com/office/drawing/2014/main" id="{69BFC9A4-4348-4F69-A75B-A83E9A1DD30B}"/>
              </a:ext>
            </a:extLst>
          </p:cNvPr>
          <p:cNvSpPr txBox="1"/>
          <p:nvPr/>
        </p:nvSpPr>
        <p:spPr>
          <a:xfrm>
            <a:off x="540300" y="4334098"/>
            <a:ext cx="3001143" cy="307777"/>
          </a:xfrm>
          <a:prstGeom prst="rect">
            <a:avLst/>
          </a:prstGeom>
          <a:noFill/>
        </p:spPr>
        <p:txBody>
          <a:bodyPr wrap="none" rtlCol="0">
            <a:spAutoFit/>
          </a:bodyPr>
          <a:lstStyle/>
          <a:p>
            <a:r>
              <a:rPr lang="en-US" dirty="0">
                <a:solidFill>
                  <a:schemeClr val="bg1"/>
                </a:solidFill>
              </a:rPr>
              <a:t>BIS 244 – Fall 2022 – Dr. </a:t>
            </a:r>
            <a:r>
              <a:rPr lang="en-US" dirty="0" err="1">
                <a:solidFill>
                  <a:schemeClr val="bg1"/>
                </a:solidFill>
              </a:rPr>
              <a:t>Davoodi</a:t>
            </a:r>
            <a:endParaRPr lang="en-US" dirty="0">
              <a:solidFill>
                <a:schemeClr val="bg1"/>
              </a:solidFill>
            </a:endParaRP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4F65-1251-6B27-B23C-A127525EF60C}"/>
              </a:ext>
            </a:extLst>
          </p:cNvPr>
          <p:cNvSpPr>
            <a:spLocks noGrp="1"/>
          </p:cNvSpPr>
          <p:nvPr>
            <p:ph type="title"/>
          </p:nvPr>
        </p:nvSpPr>
        <p:spPr/>
        <p:txBody>
          <a:bodyPr/>
          <a:lstStyle/>
          <a:p>
            <a:r>
              <a:rPr lang="en-US" dirty="0"/>
              <a:t>1.2 - What Makes Bad Figures Bad? </a:t>
            </a:r>
          </a:p>
        </p:txBody>
      </p:sp>
      <p:sp>
        <p:nvSpPr>
          <p:cNvPr id="3" name="Content Placeholder 2">
            <a:extLst>
              <a:ext uri="{FF2B5EF4-FFF2-40B4-BE49-F238E27FC236}">
                <a16:creationId xmlns:a16="http://schemas.microsoft.com/office/drawing/2014/main" id="{12DBA6E8-D2BC-77FE-D416-4722D27D8D8B}"/>
              </a:ext>
            </a:extLst>
          </p:cNvPr>
          <p:cNvSpPr>
            <a:spLocks noGrp="1"/>
          </p:cNvSpPr>
          <p:nvPr>
            <p:ph idx="1"/>
          </p:nvPr>
        </p:nvSpPr>
        <p:spPr/>
        <p:txBody>
          <a:bodyPr>
            <a:normAutofit lnSpcReduction="10000"/>
          </a:bodyPr>
          <a:lstStyle/>
          <a:p>
            <a:r>
              <a:rPr lang="en-US" dirty="0"/>
              <a:t>Three Problems with Bad Figures</a:t>
            </a:r>
          </a:p>
          <a:p>
            <a:pPr lvl="1">
              <a:buFont typeface="Courier New" panose="02070309020205020404" pitchFamily="49" charset="0"/>
              <a:buChar char="o"/>
            </a:pPr>
            <a:r>
              <a:rPr lang="en-US" b="1" dirty="0">
                <a:solidFill>
                  <a:schemeClr val="accent5"/>
                </a:solidFill>
              </a:rPr>
              <a:t>Bad design</a:t>
            </a:r>
            <a:r>
              <a:rPr lang="en-US" dirty="0"/>
              <a:t>: The graph we are looking at is in some way tacky, tasteless, or a mixture of ugly or inconsistent design choices.</a:t>
            </a:r>
          </a:p>
          <a:p>
            <a:pPr lvl="1">
              <a:buFont typeface="Courier New" panose="02070309020205020404" pitchFamily="49" charset="0"/>
              <a:buChar char="o"/>
            </a:pPr>
            <a:r>
              <a:rPr lang="en-US" b="1" dirty="0">
                <a:solidFill>
                  <a:schemeClr val="accent5"/>
                </a:solidFill>
              </a:rPr>
              <a:t>Substantive</a:t>
            </a:r>
            <a:r>
              <a:rPr lang="en-US" dirty="0"/>
              <a:t>: The graph has problems that are due to the data being presented. </a:t>
            </a:r>
          </a:p>
          <a:p>
            <a:pPr marL="1645920" lvl="2" indent="-397193">
              <a:spcAft>
                <a:spcPts val="600"/>
              </a:spcAft>
              <a:buFont typeface="Courier New" panose="02070309020205020404" pitchFamily="49" charset="0"/>
              <a:buChar char="o"/>
            </a:pPr>
            <a:r>
              <a:rPr lang="en-US" sz="1600" dirty="0">
                <a:solidFill>
                  <a:schemeClr val="bg2"/>
                </a:solidFill>
              </a:rPr>
              <a:t>A good taste might make things look better, but what we really need is to make better use of the data we have or get new information and plot that instead. </a:t>
            </a:r>
          </a:p>
          <a:p>
            <a:pPr lvl="1">
              <a:buFont typeface="Courier New" panose="02070309020205020404" pitchFamily="49" charset="0"/>
              <a:buChar char="o"/>
            </a:pPr>
            <a:r>
              <a:rPr lang="en-US" b="1" dirty="0">
                <a:solidFill>
                  <a:schemeClr val="accent5"/>
                </a:solidFill>
              </a:rPr>
              <a:t>Perceptual</a:t>
            </a:r>
            <a:r>
              <a:rPr lang="en-US" dirty="0"/>
              <a:t>: In these cases, even with good taste and good data, the graph will be confusing or misleading because of how people perceive and process what they are looking at.</a:t>
            </a:r>
          </a:p>
        </p:txBody>
      </p:sp>
      <p:sp>
        <p:nvSpPr>
          <p:cNvPr id="4" name="Slide Number Placeholder 3">
            <a:extLst>
              <a:ext uri="{FF2B5EF4-FFF2-40B4-BE49-F238E27FC236}">
                <a16:creationId xmlns:a16="http://schemas.microsoft.com/office/drawing/2014/main" id="{BC43DA4D-CA4F-ED4F-2375-878E8F5E5C19}"/>
              </a:ext>
            </a:extLst>
          </p:cNvPr>
          <p:cNvSpPr>
            <a:spLocks noGrp="1"/>
          </p:cNvSpPr>
          <p:nvPr>
            <p:ph type="sldNum" sz="quarter" idx="12"/>
          </p:nvPr>
        </p:nvSpPr>
        <p:spPr/>
        <p:txBody>
          <a:bodyPr/>
          <a:lstStyle/>
          <a:p>
            <a:pPr>
              <a:defRPr/>
            </a:pPr>
            <a:fld id="{5E4C3CE2-26D7-4A31-A6AF-35EF9ABDAEC5}" type="slidenum">
              <a:rPr lang="en-US" smtClean="0"/>
              <a:pPr>
                <a:defRPr/>
              </a:pPr>
              <a:t>10</a:t>
            </a:fld>
            <a:endParaRPr lang="en-US" dirty="0"/>
          </a:p>
        </p:txBody>
      </p:sp>
    </p:spTree>
    <p:extLst>
      <p:ext uri="{BB962C8B-B14F-4D97-AF65-F5344CB8AC3E}">
        <p14:creationId xmlns:p14="http://schemas.microsoft.com/office/powerpoint/2010/main" val="1430673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1E181-F350-E260-3C04-6F9E4795D5F4}"/>
              </a:ext>
            </a:extLst>
          </p:cNvPr>
          <p:cNvSpPr>
            <a:spLocks noGrp="1"/>
          </p:cNvSpPr>
          <p:nvPr>
            <p:ph type="title"/>
          </p:nvPr>
        </p:nvSpPr>
        <p:spPr/>
        <p:txBody>
          <a:bodyPr>
            <a:noAutofit/>
          </a:bodyPr>
          <a:lstStyle/>
          <a:p>
            <a:r>
              <a:rPr lang="en-US" dirty="0"/>
              <a:t>Good Figure!</a:t>
            </a:r>
          </a:p>
        </p:txBody>
      </p:sp>
      <p:sp>
        <p:nvSpPr>
          <p:cNvPr id="2" name="Text Placeholder 1">
            <a:extLst>
              <a:ext uri="{FF2B5EF4-FFF2-40B4-BE49-F238E27FC236}">
                <a16:creationId xmlns:a16="http://schemas.microsoft.com/office/drawing/2014/main" id="{87D696C9-67CE-E40F-14AF-45DBBA1D232A}"/>
              </a:ext>
            </a:extLst>
          </p:cNvPr>
          <p:cNvSpPr>
            <a:spLocks noGrp="1"/>
          </p:cNvSpPr>
          <p:nvPr>
            <p:ph idx="1"/>
          </p:nvPr>
        </p:nvSpPr>
        <p:spPr>
          <a:xfrm>
            <a:off x="311700" y="1112971"/>
            <a:ext cx="2539655" cy="3456432"/>
          </a:xfrm>
        </p:spPr>
        <p:txBody>
          <a:bodyPr/>
          <a:lstStyle/>
          <a:p>
            <a:pPr marL="0" indent="0">
              <a:buNone/>
            </a:pPr>
            <a:r>
              <a:rPr lang="en-US" dirty="0"/>
              <a:t>Minard's 1858 Map of World Migration</a:t>
            </a:r>
          </a:p>
        </p:txBody>
      </p:sp>
      <p:sp>
        <p:nvSpPr>
          <p:cNvPr id="3" name="Slide Number Placeholder 2">
            <a:extLst>
              <a:ext uri="{FF2B5EF4-FFF2-40B4-BE49-F238E27FC236}">
                <a16:creationId xmlns:a16="http://schemas.microsoft.com/office/drawing/2014/main" id="{728D6F1D-19A0-C544-EDC3-10DCD1D89667}"/>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11</a:t>
            </a:fld>
            <a:endParaRPr lang="en" dirty="0"/>
          </a:p>
        </p:txBody>
      </p:sp>
      <p:sp>
        <p:nvSpPr>
          <p:cNvPr id="5" name="TextBox 4">
            <a:extLst>
              <a:ext uri="{FF2B5EF4-FFF2-40B4-BE49-F238E27FC236}">
                <a16:creationId xmlns:a16="http://schemas.microsoft.com/office/drawing/2014/main" id="{15B68ED9-B1DC-A022-3CE0-FB3D54B8C2A3}"/>
              </a:ext>
            </a:extLst>
          </p:cNvPr>
          <p:cNvSpPr txBox="1"/>
          <p:nvPr/>
        </p:nvSpPr>
        <p:spPr>
          <a:xfrm>
            <a:off x="2764275" y="4595152"/>
            <a:ext cx="3428181" cy="461665"/>
          </a:xfrm>
          <a:prstGeom prst="rect">
            <a:avLst/>
          </a:prstGeom>
          <a:noFill/>
        </p:spPr>
        <p:txBody>
          <a:bodyPr wrap="square">
            <a:spAutoFit/>
          </a:bodyPr>
          <a:lstStyle/>
          <a:p>
            <a:r>
              <a:rPr lang="en-US" sz="1200" dirty="0"/>
              <a:t>The “flow line” – a cartographic presentation method which is modern still today. </a:t>
            </a:r>
          </a:p>
        </p:txBody>
      </p:sp>
      <p:pic>
        <p:nvPicPr>
          <p:cNvPr id="8" name="Picture 4" descr="Minard's 1858 Map of World Migration – Sankey Diagrams">
            <a:extLst>
              <a:ext uri="{FF2B5EF4-FFF2-40B4-BE49-F238E27FC236}">
                <a16:creationId xmlns:a16="http://schemas.microsoft.com/office/drawing/2014/main" id="{1DA2C796-0836-5995-2E63-5CDB3E442BB4}"/>
              </a:ext>
            </a:extLst>
          </p:cNvPr>
          <p:cNvPicPr>
            <a:picLocks noGrp="1" noChangeAspect="1" noChangeArrowheads="1"/>
          </p:cNvPicPr>
          <p:nvPr>
            <p:ph idx="13"/>
          </p:nvPr>
        </p:nvPicPr>
        <p:blipFill rotWithShape="1">
          <a:blip r:embed="rId3">
            <a:extLst>
              <a:ext uri="{28A0092B-C50C-407E-A947-70E740481C1C}">
                <a14:useLocalDpi xmlns:a14="http://schemas.microsoft.com/office/drawing/2010/main" val="0"/>
              </a:ext>
            </a:extLst>
          </a:blip>
          <a:srcRect b="1874"/>
          <a:stretch/>
        </p:blipFill>
        <p:spPr bwMode="auto">
          <a:xfrm>
            <a:off x="3075425" y="186244"/>
            <a:ext cx="6068575" cy="438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39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33F5-A59F-CF34-2AED-AB1984BB07B7}"/>
              </a:ext>
            </a:extLst>
          </p:cNvPr>
          <p:cNvSpPr>
            <a:spLocks noGrp="1"/>
          </p:cNvSpPr>
          <p:nvPr>
            <p:ph type="title"/>
          </p:nvPr>
        </p:nvSpPr>
        <p:spPr/>
        <p:txBody>
          <a:bodyPr/>
          <a:lstStyle/>
          <a:p>
            <a:r>
              <a:rPr lang="en-US" dirty="0"/>
              <a:t>1.3 - Perception and Data Visualization </a:t>
            </a:r>
          </a:p>
        </p:txBody>
      </p:sp>
      <p:sp>
        <p:nvSpPr>
          <p:cNvPr id="3" name="Content Placeholder 2">
            <a:extLst>
              <a:ext uri="{FF2B5EF4-FFF2-40B4-BE49-F238E27FC236}">
                <a16:creationId xmlns:a16="http://schemas.microsoft.com/office/drawing/2014/main" id="{0231A4A2-1D0B-E143-75D5-2DA6C6E2F9B9}"/>
              </a:ext>
            </a:extLst>
          </p:cNvPr>
          <p:cNvSpPr>
            <a:spLocks noGrp="1"/>
          </p:cNvSpPr>
          <p:nvPr>
            <p:ph idx="1"/>
          </p:nvPr>
        </p:nvSpPr>
        <p:spPr>
          <a:xfrm>
            <a:off x="311700" y="1112972"/>
            <a:ext cx="8520600" cy="2635979"/>
          </a:xfrm>
        </p:spPr>
        <p:txBody>
          <a:bodyPr/>
          <a:lstStyle/>
          <a:p>
            <a:pPr>
              <a:spcBef>
                <a:spcPts val="0"/>
              </a:spcBef>
              <a:spcAft>
                <a:spcPts val="1000"/>
              </a:spcAft>
            </a:pPr>
            <a:r>
              <a:rPr lang="en-US" dirty="0"/>
              <a:t>An effective display must be easily encoded and comprehended by the visual information-processing system.</a:t>
            </a:r>
          </a:p>
          <a:p>
            <a:pPr>
              <a:spcBef>
                <a:spcPts val="0"/>
              </a:spcBef>
              <a:spcAft>
                <a:spcPts val="1000"/>
              </a:spcAft>
            </a:pPr>
            <a:r>
              <a:rPr lang="en-US" dirty="0"/>
              <a:t>Looking at pictures of data means looking at lines, shapes, and colors. </a:t>
            </a:r>
          </a:p>
          <a:p>
            <a:r>
              <a:rPr lang="en-US" dirty="0"/>
              <a:t>Powerful channels for picking out visual elements of interest:</a:t>
            </a:r>
          </a:p>
          <a:p>
            <a:pPr lvl="1">
              <a:buFont typeface="Courier New" panose="02070309020205020404" pitchFamily="49" charset="0"/>
              <a:buChar char="o"/>
            </a:pPr>
            <a:r>
              <a:rPr lang="en-US" i="1" dirty="0"/>
              <a:t>Edges, </a:t>
            </a:r>
          </a:p>
          <a:p>
            <a:pPr lvl="1">
              <a:buFont typeface="Courier New" panose="02070309020205020404" pitchFamily="49" charset="0"/>
              <a:buChar char="o"/>
            </a:pPr>
            <a:r>
              <a:rPr lang="en-US" i="1" dirty="0"/>
              <a:t>Contrasts, </a:t>
            </a:r>
          </a:p>
          <a:p>
            <a:pPr lvl="1">
              <a:buFont typeface="Courier New" panose="02070309020205020404" pitchFamily="49" charset="0"/>
              <a:buChar char="o"/>
            </a:pPr>
            <a:r>
              <a:rPr lang="en-US" i="1" dirty="0"/>
              <a:t>Colors </a:t>
            </a:r>
            <a:endParaRPr lang="en-US" dirty="0"/>
          </a:p>
        </p:txBody>
      </p:sp>
      <p:sp>
        <p:nvSpPr>
          <p:cNvPr id="4" name="Slide Number Placeholder 3">
            <a:extLst>
              <a:ext uri="{FF2B5EF4-FFF2-40B4-BE49-F238E27FC236}">
                <a16:creationId xmlns:a16="http://schemas.microsoft.com/office/drawing/2014/main" id="{5940BBAD-732F-115D-605F-55B7990928B9}"/>
              </a:ext>
            </a:extLst>
          </p:cNvPr>
          <p:cNvSpPr>
            <a:spLocks noGrp="1"/>
          </p:cNvSpPr>
          <p:nvPr>
            <p:ph type="sldNum" sz="quarter" idx="12"/>
          </p:nvPr>
        </p:nvSpPr>
        <p:spPr/>
        <p:txBody>
          <a:bodyPr/>
          <a:lstStyle/>
          <a:p>
            <a:pPr>
              <a:defRPr/>
            </a:pPr>
            <a:fld id="{5E4C3CE2-26D7-4A31-A6AF-35EF9ABDAEC5}" type="slidenum">
              <a:rPr lang="en-US" smtClean="0"/>
              <a:pPr>
                <a:defRPr/>
              </a:pPr>
              <a:t>12</a:t>
            </a:fld>
            <a:endParaRPr lang="en-US" dirty="0"/>
          </a:p>
        </p:txBody>
      </p:sp>
      <p:pic>
        <p:nvPicPr>
          <p:cNvPr id="6" name="Picture 5">
            <a:extLst>
              <a:ext uri="{FF2B5EF4-FFF2-40B4-BE49-F238E27FC236}">
                <a16:creationId xmlns:a16="http://schemas.microsoft.com/office/drawing/2014/main" id="{FECEBAE3-A087-3A48-583A-35948D063591}"/>
              </a:ext>
            </a:extLst>
          </p:cNvPr>
          <p:cNvPicPr>
            <a:picLocks noChangeAspect="1"/>
          </p:cNvPicPr>
          <p:nvPr/>
        </p:nvPicPr>
        <p:blipFill>
          <a:blip r:embed="rId3"/>
          <a:stretch>
            <a:fillRect/>
          </a:stretch>
        </p:blipFill>
        <p:spPr>
          <a:xfrm>
            <a:off x="6410357" y="2809802"/>
            <a:ext cx="2011680" cy="2019727"/>
          </a:xfrm>
          <a:prstGeom prst="rect">
            <a:avLst/>
          </a:prstGeom>
        </p:spPr>
      </p:pic>
      <p:sp>
        <p:nvSpPr>
          <p:cNvPr id="8" name="TextBox 7">
            <a:extLst>
              <a:ext uri="{FF2B5EF4-FFF2-40B4-BE49-F238E27FC236}">
                <a16:creationId xmlns:a16="http://schemas.microsoft.com/office/drawing/2014/main" id="{0B7EFFB9-F37A-F45B-87A2-F1E4E853AC1E}"/>
              </a:ext>
            </a:extLst>
          </p:cNvPr>
          <p:cNvSpPr txBox="1"/>
          <p:nvPr/>
        </p:nvSpPr>
        <p:spPr>
          <a:xfrm>
            <a:off x="4260300" y="4829529"/>
            <a:ext cx="4572000" cy="261610"/>
          </a:xfrm>
          <a:prstGeom prst="rect">
            <a:avLst/>
          </a:prstGeom>
          <a:noFill/>
        </p:spPr>
        <p:txBody>
          <a:bodyPr wrap="square">
            <a:spAutoFit/>
          </a:bodyPr>
          <a:lstStyle/>
          <a:p>
            <a:pPr algn="ctr"/>
            <a:r>
              <a:rPr lang="en-US" sz="1100" dirty="0">
                <a:effectLst/>
                <a:latin typeface="+mn-lt"/>
              </a:rPr>
              <a:t>Figure 1.16: </a:t>
            </a:r>
            <a:r>
              <a:rPr lang="en-US" sz="1100" b="0" dirty="0">
                <a:effectLst/>
                <a:latin typeface="+mn-lt"/>
              </a:rPr>
              <a:t>Edge contrasts in monochrome and color </a:t>
            </a:r>
            <a:endParaRPr lang="en-US" sz="1100" dirty="0">
              <a:latin typeface="+mn-lt"/>
            </a:endParaRPr>
          </a:p>
        </p:txBody>
      </p:sp>
      <p:pic>
        <p:nvPicPr>
          <p:cNvPr id="9" name="Picture 8">
            <a:extLst>
              <a:ext uri="{FF2B5EF4-FFF2-40B4-BE49-F238E27FC236}">
                <a16:creationId xmlns:a16="http://schemas.microsoft.com/office/drawing/2014/main" id="{0269641F-4B1B-A33A-4724-881A2BF8F898}"/>
              </a:ext>
            </a:extLst>
          </p:cNvPr>
          <p:cNvPicPr>
            <a:picLocks noChangeAspect="1"/>
          </p:cNvPicPr>
          <p:nvPr/>
        </p:nvPicPr>
        <p:blipFill>
          <a:blip r:embed="rId4"/>
          <a:stretch>
            <a:fillRect/>
          </a:stretch>
        </p:blipFill>
        <p:spPr>
          <a:xfrm>
            <a:off x="4398677" y="2817816"/>
            <a:ext cx="2011680" cy="2003697"/>
          </a:xfrm>
          <a:prstGeom prst="rect">
            <a:avLst/>
          </a:prstGeom>
        </p:spPr>
      </p:pic>
      <p:sp>
        <p:nvSpPr>
          <p:cNvPr id="11" name="TextBox 10">
            <a:extLst>
              <a:ext uri="{FF2B5EF4-FFF2-40B4-BE49-F238E27FC236}">
                <a16:creationId xmlns:a16="http://schemas.microsoft.com/office/drawing/2014/main" id="{D1127F2E-35B8-DCFF-3D9F-BFC9C2EC0919}"/>
              </a:ext>
            </a:extLst>
          </p:cNvPr>
          <p:cNvSpPr txBox="1"/>
          <p:nvPr/>
        </p:nvSpPr>
        <p:spPr>
          <a:xfrm>
            <a:off x="1667253" y="4389781"/>
            <a:ext cx="2593047" cy="430887"/>
          </a:xfrm>
          <a:prstGeom prst="rect">
            <a:avLst/>
          </a:prstGeom>
          <a:noFill/>
        </p:spPr>
        <p:txBody>
          <a:bodyPr wrap="square">
            <a:spAutoFit/>
          </a:bodyPr>
          <a:lstStyle/>
          <a:p>
            <a:r>
              <a:rPr lang="en-US" sz="1100" dirty="0">
                <a:solidFill>
                  <a:schemeClr val="accent5"/>
                </a:solidFill>
                <a:latin typeface="+mn-lt"/>
              </a:rPr>
              <a:t>“C</a:t>
            </a:r>
            <a:r>
              <a:rPr lang="en-US" sz="1100" dirty="0">
                <a:solidFill>
                  <a:schemeClr val="accent5"/>
                </a:solidFill>
                <a:effectLst/>
                <a:latin typeface="+mn-lt"/>
              </a:rPr>
              <a:t>olor” is a powerful channel for picking out visual elements of interest. </a:t>
            </a:r>
            <a:endParaRPr lang="en-US" sz="1100" dirty="0">
              <a:solidFill>
                <a:schemeClr val="accent5"/>
              </a:solidFill>
              <a:latin typeface="+mn-lt"/>
            </a:endParaRPr>
          </a:p>
        </p:txBody>
      </p:sp>
    </p:spTree>
    <p:extLst>
      <p:ext uri="{BB962C8B-B14F-4D97-AF65-F5344CB8AC3E}">
        <p14:creationId xmlns:p14="http://schemas.microsoft.com/office/powerpoint/2010/main" val="231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vertical)">
                                      <p:cBhvr>
                                        <p:cTn id="15" dur="500"/>
                                        <p:tgtEl>
                                          <p:spTgt spid="9"/>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DD49-7B3C-71A9-92D1-944BEC1D2BF7}"/>
              </a:ext>
            </a:extLst>
          </p:cNvPr>
          <p:cNvSpPr>
            <a:spLocks noGrp="1"/>
          </p:cNvSpPr>
          <p:nvPr>
            <p:ph type="title"/>
          </p:nvPr>
        </p:nvSpPr>
        <p:spPr/>
        <p:txBody>
          <a:bodyPr/>
          <a:lstStyle/>
          <a:p>
            <a:r>
              <a:rPr lang="en-US" dirty="0"/>
              <a:t>1.3 - Perception and Data Visualization</a:t>
            </a:r>
          </a:p>
        </p:txBody>
      </p:sp>
      <p:sp>
        <p:nvSpPr>
          <p:cNvPr id="4" name="Slide Number Placeholder 3">
            <a:extLst>
              <a:ext uri="{FF2B5EF4-FFF2-40B4-BE49-F238E27FC236}">
                <a16:creationId xmlns:a16="http://schemas.microsoft.com/office/drawing/2014/main" id="{DAC98C4A-780D-FCA2-D4C7-C5082A792848}"/>
              </a:ext>
            </a:extLst>
          </p:cNvPr>
          <p:cNvSpPr>
            <a:spLocks noGrp="1"/>
          </p:cNvSpPr>
          <p:nvPr>
            <p:ph type="sldNum" sz="quarter" idx="12"/>
          </p:nvPr>
        </p:nvSpPr>
        <p:spPr/>
        <p:txBody>
          <a:bodyPr/>
          <a:lstStyle/>
          <a:p>
            <a:pPr>
              <a:defRPr/>
            </a:pPr>
            <a:fld id="{5E4C3CE2-26D7-4A31-A6AF-35EF9ABDAEC5}" type="slidenum">
              <a:rPr lang="en-US" smtClean="0"/>
              <a:pPr>
                <a:defRPr/>
              </a:pPr>
              <a:t>13</a:t>
            </a:fld>
            <a:endParaRPr lang="en-US" dirty="0"/>
          </a:p>
        </p:txBody>
      </p:sp>
      <p:pic>
        <p:nvPicPr>
          <p:cNvPr id="5" name="Picture 4">
            <a:extLst>
              <a:ext uri="{FF2B5EF4-FFF2-40B4-BE49-F238E27FC236}">
                <a16:creationId xmlns:a16="http://schemas.microsoft.com/office/drawing/2014/main" id="{2D9D4CB6-AD4A-06E2-4813-1DA2F59EBA4B}"/>
              </a:ext>
            </a:extLst>
          </p:cNvPr>
          <p:cNvPicPr>
            <a:picLocks noChangeAspect="1"/>
          </p:cNvPicPr>
          <p:nvPr/>
        </p:nvPicPr>
        <p:blipFill>
          <a:blip r:embed="rId2"/>
          <a:stretch>
            <a:fillRect/>
          </a:stretch>
        </p:blipFill>
        <p:spPr>
          <a:xfrm>
            <a:off x="311699" y="1955671"/>
            <a:ext cx="7252892" cy="2545027"/>
          </a:xfrm>
          <a:prstGeom prst="rect">
            <a:avLst/>
          </a:prstGeom>
        </p:spPr>
      </p:pic>
      <p:sp>
        <p:nvSpPr>
          <p:cNvPr id="7" name="TextBox 6">
            <a:extLst>
              <a:ext uri="{FF2B5EF4-FFF2-40B4-BE49-F238E27FC236}">
                <a16:creationId xmlns:a16="http://schemas.microsoft.com/office/drawing/2014/main" id="{9758A1E5-99AC-AA9A-EA4E-3585549F1C15}"/>
              </a:ext>
            </a:extLst>
          </p:cNvPr>
          <p:cNvSpPr txBox="1"/>
          <p:nvPr/>
        </p:nvSpPr>
        <p:spPr>
          <a:xfrm>
            <a:off x="311699" y="1129589"/>
            <a:ext cx="8520599" cy="646331"/>
          </a:xfrm>
          <a:prstGeom prst="rect">
            <a:avLst/>
          </a:prstGeom>
          <a:noFill/>
        </p:spPr>
        <p:txBody>
          <a:bodyPr wrap="square">
            <a:spAutoFit/>
          </a:bodyPr>
          <a:lstStyle/>
          <a:p>
            <a:pPr marL="285750" indent="-285750">
              <a:buFont typeface="Arial" panose="020B0604020202020204" pitchFamily="34" charset="0"/>
              <a:buChar char="•"/>
            </a:pPr>
            <a:r>
              <a:rPr lang="en-US" sz="1800" dirty="0"/>
              <a:t>When choosing color schemes, we will want mappings from data to color that are not just numerically but also </a:t>
            </a:r>
            <a:r>
              <a:rPr lang="en-US" sz="1800" i="1" dirty="0"/>
              <a:t>perceptually </a:t>
            </a:r>
            <a:r>
              <a:rPr lang="en-US" sz="1800" dirty="0"/>
              <a:t>uniform. </a:t>
            </a:r>
          </a:p>
        </p:txBody>
      </p:sp>
      <p:sp>
        <p:nvSpPr>
          <p:cNvPr id="3" name="TextBox 2">
            <a:extLst>
              <a:ext uri="{FF2B5EF4-FFF2-40B4-BE49-F238E27FC236}">
                <a16:creationId xmlns:a16="http://schemas.microsoft.com/office/drawing/2014/main" id="{35C5BE90-C17D-F688-CD4C-D3F7E531DBEA}"/>
              </a:ext>
            </a:extLst>
          </p:cNvPr>
          <p:cNvSpPr txBox="1"/>
          <p:nvPr/>
        </p:nvSpPr>
        <p:spPr>
          <a:xfrm>
            <a:off x="7570544" y="2428815"/>
            <a:ext cx="1450614" cy="1477328"/>
          </a:xfrm>
          <a:prstGeom prst="rect">
            <a:avLst/>
          </a:prstGeom>
          <a:noFill/>
          <a:ln w="38100">
            <a:solidFill>
              <a:srgbClr val="FFC000"/>
            </a:solidFill>
          </a:ln>
        </p:spPr>
        <p:txBody>
          <a:bodyPr wrap="square">
            <a:spAutoFit/>
          </a:bodyPr>
          <a:lstStyle/>
          <a:p>
            <a:pPr algn="l"/>
            <a:r>
              <a:rPr lang="en-US" sz="1000" b="1" dirty="0">
                <a:latin typeface="MinionPro-Regular"/>
              </a:rPr>
              <a:t>S</a:t>
            </a:r>
            <a:r>
              <a:rPr lang="en-US" sz="1000" b="1" i="0" u="none" strike="noStrike" baseline="0" dirty="0">
                <a:latin typeface="MinionPro-Regular"/>
              </a:rPr>
              <a:t>hape</a:t>
            </a:r>
            <a:r>
              <a:rPr lang="en-US" sz="1000" b="0" i="0" u="none" strike="noStrike" baseline="0" dirty="0">
                <a:latin typeface="MinionPro-Regular"/>
              </a:rPr>
              <a:t> and </a:t>
            </a:r>
            <a:r>
              <a:rPr lang="en-US" sz="1000" b="1" i="0" u="none" strike="noStrike" baseline="0" dirty="0">
                <a:latin typeface="MinionPro-Regular"/>
              </a:rPr>
              <a:t>color</a:t>
            </a:r>
            <a:r>
              <a:rPr lang="en-US" sz="1000" b="0" i="0" u="none" strike="noStrike" baseline="0" dirty="0">
                <a:latin typeface="MinionPro-Regular"/>
              </a:rPr>
              <a:t> are two distinct </a:t>
            </a:r>
            <a:r>
              <a:rPr lang="en-US" sz="1000" b="1" i="1" u="none" strike="noStrike" baseline="0" dirty="0">
                <a:latin typeface="MinionPro-It"/>
              </a:rPr>
              <a:t>channels </a:t>
            </a:r>
            <a:r>
              <a:rPr lang="en-US" sz="1000" b="0" i="0" u="none" strike="noStrike" baseline="0" dirty="0">
                <a:latin typeface="MinionPro-Regular"/>
              </a:rPr>
              <a:t>that can be used to encode information visually. </a:t>
            </a:r>
          </a:p>
          <a:p>
            <a:pPr marL="285750" indent="-285750" algn="l">
              <a:buFont typeface="Arial" panose="020B0604020202020204" pitchFamily="34" charset="0"/>
              <a:buChar char="•"/>
            </a:pPr>
            <a:endParaRPr lang="en-US" sz="1000" b="0" i="0" u="none" strike="noStrike" baseline="0" dirty="0">
              <a:latin typeface="MinionPro-Regular"/>
            </a:endParaRPr>
          </a:p>
          <a:p>
            <a:pPr algn="l"/>
            <a:r>
              <a:rPr lang="en-US" sz="1000" dirty="0">
                <a:latin typeface="MinionPro-Regular"/>
              </a:rPr>
              <a:t>P</a:t>
            </a:r>
            <a:r>
              <a:rPr lang="en-US" sz="1000" b="0" i="0" u="none" strike="noStrike" baseline="0" dirty="0">
                <a:latin typeface="MinionPro-Regular"/>
              </a:rPr>
              <a:t>op-out on the color channel is stronger than it is on the shape channel.</a:t>
            </a:r>
            <a:endParaRPr lang="en-US" sz="1000" dirty="0"/>
          </a:p>
        </p:txBody>
      </p:sp>
    </p:spTree>
    <p:extLst>
      <p:ext uri="{BB962C8B-B14F-4D97-AF65-F5344CB8AC3E}">
        <p14:creationId xmlns:p14="http://schemas.microsoft.com/office/powerpoint/2010/main" val="336321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360D-F737-4F34-59E1-8F4E97CA2C3F}"/>
              </a:ext>
            </a:extLst>
          </p:cNvPr>
          <p:cNvSpPr>
            <a:spLocks noGrp="1"/>
          </p:cNvSpPr>
          <p:nvPr>
            <p:ph type="title"/>
          </p:nvPr>
        </p:nvSpPr>
        <p:spPr/>
        <p:txBody>
          <a:bodyPr/>
          <a:lstStyle/>
          <a:p>
            <a:r>
              <a:rPr lang="en-US" dirty="0"/>
              <a:t>1.3 - Perception and Data Visualization</a:t>
            </a:r>
          </a:p>
        </p:txBody>
      </p:sp>
      <p:sp>
        <p:nvSpPr>
          <p:cNvPr id="3" name="Content Placeholder 2">
            <a:extLst>
              <a:ext uri="{FF2B5EF4-FFF2-40B4-BE49-F238E27FC236}">
                <a16:creationId xmlns:a16="http://schemas.microsoft.com/office/drawing/2014/main" id="{38EA3500-E71A-1610-13B0-32B267FEA4C2}"/>
              </a:ext>
            </a:extLst>
          </p:cNvPr>
          <p:cNvSpPr>
            <a:spLocks noGrp="1"/>
          </p:cNvSpPr>
          <p:nvPr>
            <p:ph idx="1"/>
          </p:nvPr>
        </p:nvSpPr>
        <p:spPr>
          <a:xfrm>
            <a:off x="311700" y="1112973"/>
            <a:ext cx="8520600" cy="1276846"/>
          </a:xfrm>
        </p:spPr>
        <p:txBody>
          <a:bodyPr/>
          <a:lstStyle/>
          <a:p>
            <a:r>
              <a:rPr lang="en-US" dirty="0"/>
              <a:t>Even if a software allows us to choose different channels, we should think carefully before representing different variables and their values by shape, color, and position all at once. </a:t>
            </a:r>
          </a:p>
          <a:p>
            <a:endParaRPr lang="en-US" dirty="0"/>
          </a:p>
        </p:txBody>
      </p:sp>
      <p:sp>
        <p:nvSpPr>
          <p:cNvPr id="4" name="Slide Number Placeholder 3">
            <a:extLst>
              <a:ext uri="{FF2B5EF4-FFF2-40B4-BE49-F238E27FC236}">
                <a16:creationId xmlns:a16="http://schemas.microsoft.com/office/drawing/2014/main" id="{A95DF458-CC6F-41C5-1C78-2416611516B6}"/>
              </a:ext>
            </a:extLst>
          </p:cNvPr>
          <p:cNvSpPr>
            <a:spLocks noGrp="1"/>
          </p:cNvSpPr>
          <p:nvPr>
            <p:ph type="sldNum" sz="quarter" idx="12"/>
          </p:nvPr>
        </p:nvSpPr>
        <p:spPr/>
        <p:txBody>
          <a:bodyPr/>
          <a:lstStyle/>
          <a:p>
            <a:pPr>
              <a:defRPr/>
            </a:pPr>
            <a:fld id="{5E4C3CE2-26D7-4A31-A6AF-35EF9ABDAEC5}" type="slidenum">
              <a:rPr lang="en-US" smtClean="0"/>
              <a:pPr>
                <a:defRPr/>
              </a:pPr>
              <a:t>14</a:t>
            </a:fld>
            <a:endParaRPr lang="en-US" dirty="0"/>
          </a:p>
        </p:txBody>
      </p:sp>
      <p:pic>
        <p:nvPicPr>
          <p:cNvPr id="5" name="Picture 4">
            <a:extLst>
              <a:ext uri="{FF2B5EF4-FFF2-40B4-BE49-F238E27FC236}">
                <a16:creationId xmlns:a16="http://schemas.microsoft.com/office/drawing/2014/main" id="{C2BBDA1F-9C10-CDA8-36D4-E254FDE76A52}"/>
              </a:ext>
            </a:extLst>
          </p:cNvPr>
          <p:cNvPicPr>
            <a:picLocks noChangeAspect="1"/>
          </p:cNvPicPr>
          <p:nvPr/>
        </p:nvPicPr>
        <p:blipFill>
          <a:blip r:embed="rId2"/>
          <a:stretch>
            <a:fillRect/>
          </a:stretch>
        </p:blipFill>
        <p:spPr>
          <a:xfrm>
            <a:off x="1430197" y="2389819"/>
            <a:ext cx="6283606" cy="2708833"/>
          </a:xfrm>
          <a:prstGeom prst="rect">
            <a:avLst/>
          </a:prstGeom>
        </p:spPr>
      </p:pic>
    </p:spTree>
    <p:extLst>
      <p:ext uri="{BB962C8B-B14F-4D97-AF65-F5344CB8AC3E}">
        <p14:creationId xmlns:p14="http://schemas.microsoft.com/office/powerpoint/2010/main" val="4130596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1593-7D5B-05AC-8561-017CD9922344}"/>
              </a:ext>
            </a:extLst>
          </p:cNvPr>
          <p:cNvSpPr>
            <a:spLocks noGrp="1"/>
          </p:cNvSpPr>
          <p:nvPr>
            <p:ph type="title"/>
          </p:nvPr>
        </p:nvSpPr>
        <p:spPr/>
        <p:txBody>
          <a:bodyPr/>
          <a:lstStyle/>
          <a:p>
            <a:r>
              <a:rPr lang="en-US" dirty="0"/>
              <a:t>1.4 - Visual Tasks and Decoding Graphs</a:t>
            </a:r>
          </a:p>
        </p:txBody>
      </p:sp>
      <p:sp>
        <p:nvSpPr>
          <p:cNvPr id="3" name="Content Placeholder 2">
            <a:extLst>
              <a:ext uri="{FF2B5EF4-FFF2-40B4-BE49-F238E27FC236}">
                <a16:creationId xmlns:a16="http://schemas.microsoft.com/office/drawing/2014/main" id="{C7866E7A-2163-38D0-6909-D96C92CA6FE4}"/>
              </a:ext>
            </a:extLst>
          </p:cNvPr>
          <p:cNvSpPr>
            <a:spLocks noGrp="1"/>
          </p:cNvSpPr>
          <p:nvPr>
            <p:ph idx="1"/>
          </p:nvPr>
        </p:nvSpPr>
        <p:spPr>
          <a:xfrm>
            <a:off x="311700" y="1112972"/>
            <a:ext cx="8520600" cy="1458778"/>
          </a:xfrm>
        </p:spPr>
        <p:txBody>
          <a:bodyPr/>
          <a:lstStyle/>
          <a:p>
            <a:r>
              <a:rPr lang="en-US" dirty="0"/>
              <a:t>Different types of graphs require different bits of information to be able to interpret them.</a:t>
            </a:r>
          </a:p>
          <a:p>
            <a:pPr lvl="1"/>
            <a:r>
              <a:rPr lang="en-US" sz="1600" dirty="0">
                <a:solidFill>
                  <a:schemeClr val="accent5"/>
                </a:solidFill>
              </a:rPr>
              <a:t>For example, the information you need to figure out what a “Scatter” plot is saying is different than what you need to figure out a pie chart.</a:t>
            </a:r>
          </a:p>
        </p:txBody>
      </p:sp>
      <p:sp>
        <p:nvSpPr>
          <p:cNvPr id="4" name="Slide Number Placeholder 3">
            <a:extLst>
              <a:ext uri="{FF2B5EF4-FFF2-40B4-BE49-F238E27FC236}">
                <a16:creationId xmlns:a16="http://schemas.microsoft.com/office/drawing/2014/main" id="{9FB0B370-32AF-A9AD-5AC1-2152921C04CA}"/>
              </a:ext>
            </a:extLst>
          </p:cNvPr>
          <p:cNvSpPr>
            <a:spLocks noGrp="1"/>
          </p:cNvSpPr>
          <p:nvPr>
            <p:ph type="sldNum" sz="quarter" idx="12"/>
          </p:nvPr>
        </p:nvSpPr>
        <p:spPr/>
        <p:txBody>
          <a:bodyPr/>
          <a:lstStyle/>
          <a:p>
            <a:pPr>
              <a:defRPr/>
            </a:pPr>
            <a:fld id="{5E4C3CE2-26D7-4A31-A6AF-35EF9ABDAEC5}" type="slidenum">
              <a:rPr lang="en-US" smtClean="0"/>
              <a:pPr>
                <a:defRPr/>
              </a:pPr>
              <a:t>15</a:t>
            </a:fld>
            <a:endParaRPr lang="en-US" dirty="0"/>
          </a:p>
        </p:txBody>
      </p:sp>
      <p:pic>
        <p:nvPicPr>
          <p:cNvPr id="5" name="Picture 4">
            <a:extLst>
              <a:ext uri="{FF2B5EF4-FFF2-40B4-BE49-F238E27FC236}">
                <a16:creationId xmlns:a16="http://schemas.microsoft.com/office/drawing/2014/main" id="{2CAF2204-418E-2C4B-09A9-0DB5B1588D6A}"/>
              </a:ext>
            </a:extLst>
          </p:cNvPr>
          <p:cNvPicPr>
            <a:picLocks noChangeAspect="1"/>
          </p:cNvPicPr>
          <p:nvPr/>
        </p:nvPicPr>
        <p:blipFill>
          <a:blip r:embed="rId2"/>
          <a:stretch>
            <a:fillRect/>
          </a:stretch>
        </p:blipFill>
        <p:spPr>
          <a:xfrm>
            <a:off x="685800" y="2897808"/>
            <a:ext cx="7772400" cy="1984917"/>
          </a:xfrm>
          <a:prstGeom prst="rect">
            <a:avLst/>
          </a:prstGeom>
        </p:spPr>
      </p:pic>
    </p:spTree>
    <p:extLst>
      <p:ext uri="{BB962C8B-B14F-4D97-AF65-F5344CB8AC3E}">
        <p14:creationId xmlns:p14="http://schemas.microsoft.com/office/powerpoint/2010/main" val="4053447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1593-7D5B-05AC-8561-017CD9922344}"/>
              </a:ext>
            </a:extLst>
          </p:cNvPr>
          <p:cNvSpPr>
            <a:spLocks noGrp="1"/>
          </p:cNvSpPr>
          <p:nvPr>
            <p:ph type="title"/>
          </p:nvPr>
        </p:nvSpPr>
        <p:spPr/>
        <p:txBody>
          <a:bodyPr/>
          <a:lstStyle/>
          <a:p>
            <a:r>
              <a:rPr lang="en-US" dirty="0"/>
              <a:t>1.4 - Visual Tasks and Decoding Graphs</a:t>
            </a:r>
          </a:p>
        </p:txBody>
      </p:sp>
      <p:sp>
        <p:nvSpPr>
          <p:cNvPr id="3" name="Content Placeholder 2">
            <a:extLst>
              <a:ext uri="{FF2B5EF4-FFF2-40B4-BE49-F238E27FC236}">
                <a16:creationId xmlns:a16="http://schemas.microsoft.com/office/drawing/2014/main" id="{C7866E7A-2163-38D0-6909-D96C92CA6FE4}"/>
              </a:ext>
            </a:extLst>
          </p:cNvPr>
          <p:cNvSpPr>
            <a:spLocks noGrp="1"/>
          </p:cNvSpPr>
          <p:nvPr>
            <p:ph idx="1"/>
          </p:nvPr>
        </p:nvSpPr>
        <p:spPr/>
        <p:txBody>
          <a:bodyPr>
            <a:noAutofit/>
          </a:bodyPr>
          <a:lstStyle/>
          <a:p>
            <a:r>
              <a:rPr lang="en-US" dirty="0"/>
              <a:t>The overall pattern of results seems clear, with performance worsening substantially as we move away from comparison on </a:t>
            </a:r>
          </a:p>
          <a:p>
            <a:pPr lvl="1"/>
            <a:r>
              <a:rPr lang="en-US" sz="1400" dirty="0"/>
              <a:t>a common scale to </a:t>
            </a:r>
          </a:p>
          <a:p>
            <a:pPr lvl="1"/>
            <a:r>
              <a:rPr lang="en-US" sz="1400" dirty="0"/>
              <a:t>length-based comparisons to </a:t>
            </a:r>
          </a:p>
          <a:p>
            <a:pPr lvl="1"/>
            <a:r>
              <a:rPr lang="en-US" sz="1400" dirty="0"/>
              <a:t>angles and finally </a:t>
            </a:r>
          </a:p>
          <a:p>
            <a:pPr lvl="1"/>
            <a:r>
              <a:rPr lang="en-US" sz="1400" dirty="0"/>
              <a:t>areas. </a:t>
            </a:r>
          </a:p>
        </p:txBody>
      </p:sp>
      <p:sp>
        <p:nvSpPr>
          <p:cNvPr id="4" name="Slide Number Placeholder 3">
            <a:extLst>
              <a:ext uri="{FF2B5EF4-FFF2-40B4-BE49-F238E27FC236}">
                <a16:creationId xmlns:a16="http://schemas.microsoft.com/office/drawing/2014/main" id="{9FB0B370-32AF-A9AD-5AC1-2152921C04CA}"/>
              </a:ext>
            </a:extLst>
          </p:cNvPr>
          <p:cNvSpPr>
            <a:spLocks noGrp="1"/>
          </p:cNvSpPr>
          <p:nvPr>
            <p:ph type="sldNum" sz="quarter" idx="12"/>
          </p:nvPr>
        </p:nvSpPr>
        <p:spPr/>
        <p:txBody>
          <a:bodyPr/>
          <a:lstStyle/>
          <a:p>
            <a:pPr>
              <a:defRPr/>
            </a:pPr>
            <a:fld id="{5E4C3CE2-26D7-4A31-A6AF-35EF9ABDAEC5}" type="slidenum">
              <a:rPr lang="en-US" smtClean="0"/>
              <a:pPr>
                <a:defRPr/>
              </a:pPr>
              <a:t>16</a:t>
            </a:fld>
            <a:endParaRPr lang="en-US" dirty="0"/>
          </a:p>
        </p:txBody>
      </p:sp>
      <p:pic>
        <p:nvPicPr>
          <p:cNvPr id="9" name="Content Placeholder 8">
            <a:extLst>
              <a:ext uri="{FF2B5EF4-FFF2-40B4-BE49-F238E27FC236}">
                <a16:creationId xmlns:a16="http://schemas.microsoft.com/office/drawing/2014/main" id="{7000839C-AF2E-F240-A3C6-5395BEDFAC15}"/>
              </a:ext>
            </a:extLst>
          </p:cNvPr>
          <p:cNvPicPr>
            <a:picLocks noGrp="1" noChangeAspect="1"/>
          </p:cNvPicPr>
          <p:nvPr>
            <p:ph idx="13"/>
          </p:nvPr>
        </p:nvPicPr>
        <p:blipFill>
          <a:blip r:embed="rId3"/>
          <a:stretch>
            <a:fillRect/>
          </a:stretch>
        </p:blipFill>
        <p:spPr>
          <a:xfrm>
            <a:off x="4718050" y="1694566"/>
            <a:ext cx="4114800" cy="2292531"/>
          </a:xfrm>
          <a:prstGeom prst="rect">
            <a:avLst/>
          </a:prstGeom>
        </p:spPr>
      </p:pic>
    </p:spTree>
    <p:extLst>
      <p:ext uri="{BB962C8B-B14F-4D97-AF65-F5344CB8AC3E}">
        <p14:creationId xmlns:p14="http://schemas.microsoft.com/office/powerpoint/2010/main" val="1898882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4442-0CE0-4B1C-84B8-8FCFB38BE005}"/>
              </a:ext>
            </a:extLst>
          </p:cNvPr>
          <p:cNvSpPr>
            <a:spLocks noGrp="1"/>
          </p:cNvSpPr>
          <p:nvPr>
            <p:ph type="title"/>
          </p:nvPr>
        </p:nvSpPr>
        <p:spPr/>
        <p:txBody>
          <a:bodyPr/>
          <a:lstStyle/>
          <a:p>
            <a:r>
              <a:rPr lang="en-US" dirty="0"/>
              <a:t>1.5 - Channels for Representing Data</a:t>
            </a:r>
          </a:p>
        </p:txBody>
      </p:sp>
      <p:sp>
        <p:nvSpPr>
          <p:cNvPr id="3" name="Content Placeholder 2">
            <a:extLst>
              <a:ext uri="{FF2B5EF4-FFF2-40B4-BE49-F238E27FC236}">
                <a16:creationId xmlns:a16="http://schemas.microsoft.com/office/drawing/2014/main" id="{F2175647-0365-4E4A-FA7F-93624FB1ED08}"/>
              </a:ext>
            </a:extLst>
          </p:cNvPr>
          <p:cNvSpPr>
            <a:spLocks noGrp="1"/>
          </p:cNvSpPr>
          <p:nvPr>
            <p:ph idx="1"/>
          </p:nvPr>
        </p:nvSpPr>
        <p:spPr>
          <a:xfrm>
            <a:off x="311700" y="1112973"/>
            <a:ext cx="8520600" cy="1458778"/>
          </a:xfrm>
        </p:spPr>
        <p:txBody>
          <a:bodyPr/>
          <a:lstStyle/>
          <a:p>
            <a:pPr>
              <a:spcBef>
                <a:spcPts val="0"/>
              </a:spcBef>
              <a:spcAft>
                <a:spcPts val="1200"/>
              </a:spcAft>
            </a:pPr>
            <a:r>
              <a:rPr lang="en-US" b="1" dirty="0">
                <a:solidFill>
                  <a:schemeClr val="accent5"/>
                </a:solidFill>
              </a:rPr>
              <a:t>Channels</a:t>
            </a:r>
            <a:r>
              <a:rPr lang="en-US" dirty="0"/>
              <a:t>: Graphical elements represent our data in ways that we can see. </a:t>
            </a:r>
          </a:p>
          <a:p>
            <a:pPr>
              <a:spcBef>
                <a:spcPts val="0"/>
              </a:spcBef>
              <a:spcAft>
                <a:spcPts val="1200"/>
              </a:spcAft>
            </a:pPr>
            <a:r>
              <a:rPr lang="en-US" dirty="0"/>
              <a:t>Different sorts of variables and attributes can be represented more or less well by different kinds of </a:t>
            </a:r>
            <a:r>
              <a:rPr lang="en-US" dirty="0">
                <a:solidFill>
                  <a:schemeClr val="accent5"/>
                </a:solidFill>
              </a:rPr>
              <a:t>visual marks or representations</a:t>
            </a:r>
            <a:r>
              <a:rPr lang="en-US" dirty="0"/>
              <a:t>, such as </a:t>
            </a:r>
            <a:r>
              <a:rPr lang="en-US" dirty="0">
                <a:solidFill>
                  <a:schemeClr val="accent1">
                    <a:lumMod val="75000"/>
                  </a:schemeClr>
                </a:solidFill>
              </a:rPr>
              <a:t>points</a:t>
            </a:r>
            <a:r>
              <a:rPr lang="en-US" dirty="0"/>
              <a:t>, </a:t>
            </a:r>
            <a:r>
              <a:rPr lang="en-US" dirty="0">
                <a:solidFill>
                  <a:schemeClr val="accent1">
                    <a:lumMod val="75000"/>
                  </a:schemeClr>
                </a:solidFill>
              </a:rPr>
              <a:t>lines</a:t>
            </a:r>
            <a:r>
              <a:rPr lang="en-US" dirty="0"/>
              <a:t>, </a:t>
            </a:r>
            <a:r>
              <a:rPr lang="en-US" dirty="0">
                <a:solidFill>
                  <a:schemeClr val="accent1">
                    <a:lumMod val="75000"/>
                  </a:schemeClr>
                </a:solidFill>
              </a:rPr>
              <a:t>shapes</a:t>
            </a:r>
            <a:r>
              <a:rPr lang="en-US" dirty="0"/>
              <a:t>, and </a:t>
            </a:r>
            <a:r>
              <a:rPr lang="en-US" dirty="0">
                <a:solidFill>
                  <a:schemeClr val="accent1">
                    <a:lumMod val="75000"/>
                  </a:schemeClr>
                </a:solidFill>
              </a:rPr>
              <a:t>colors</a:t>
            </a:r>
            <a:r>
              <a:rPr lang="en-US" dirty="0"/>
              <a:t>. </a:t>
            </a:r>
          </a:p>
        </p:txBody>
      </p:sp>
      <p:sp>
        <p:nvSpPr>
          <p:cNvPr id="4" name="Slide Number Placeholder 3">
            <a:extLst>
              <a:ext uri="{FF2B5EF4-FFF2-40B4-BE49-F238E27FC236}">
                <a16:creationId xmlns:a16="http://schemas.microsoft.com/office/drawing/2014/main" id="{092F7AB6-1B68-CF88-D21D-80613F080282}"/>
              </a:ext>
            </a:extLst>
          </p:cNvPr>
          <p:cNvSpPr>
            <a:spLocks noGrp="1"/>
          </p:cNvSpPr>
          <p:nvPr>
            <p:ph type="sldNum" sz="quarter" idx="12"/>
          </p:nvPr>
        </p:nvSpPr>
        <p:spPr/>
        <p:txBody>
          <a:bodyPr/>
          <a:lstStyle/>
          <a:p>
            <a:pPr>
              <a:defRPr/>
            </a:pPr>
            <a:fld id="{5E4C3CE2-26D7-4A31-A6AF-35EF9ABDAEC5}" type="slidenum">
              <a:rPr lang="en-US" smtClean="0"/>
              <a:pPr>
                <a:defRPr/>
              </a:pPr>
              <a:t>17</a:t>
            </a:fld>
            <a:endParaRPr lang="en-US" dirty="0"/>
          </a:p>
        </p:txBody>
      </p:sp>
      <p:sp>
        <p:nvSpPr>
          <p:cNvPr id="15" name="TextBox 14">
            <a:extLst>
              <a:ext uri="{FF2B5EF4-FFF2-40B4-BE49-F238E27FC236}">
                <a16:creationId xmlns:a16="http://schemas.microsoft.com/office/drawing/2014/main" id="{76C8381A-422C-D616-D578-6BCD9C168E1C}"/>
              </a:ext>
            </a:extLst>
          </p:cNvPr>
          <p:cNvSpPr txBox="1"/>
          <p:nvPr/>
        </p:nvSpPr>
        <p:spPr>
          <a:xfrm>
            <a:off x="1934171" y="4660213"/>
            <a:ext cx="2393825" cy="430887"/>
          </a:xfrm>
          <a:prstGeom prst="rect">
            <a:avLst/>
          </a:prstGeom>
          <a:noFill/>
        </p:spPr>
        <p:txBody>
          <a:bodyPr wrap="square">
            <a:spAutoFit/>
          </a:bodyPr>
          <a:lstStyle/>
          <a:p>
            <a:pPr algn="ctr"/>
            <a:r>
              <a:rPr lang="en-US" sz="1100" dirty="0">
                <a:effectLst/>
                <a:latin typeface="+mn-lt"/>
              </a:rPr>
              <a:t>Figure 1.25: </a:t>
            </a:r>
            <a:r>
              <a:rPr lang="en-US" sz="1100" b="0" dirty="0">
                <a:effectLst/>
                <a:latin typeface="+mn-lt"/>
              </a:rPr>
              <a:t>Channels for mapping unordered categorical data </a:t>
            </a:r>
            <a:endParaRPr lang="en-US" sz="1100" dirty="0">
              <a:latin typeface="+mn-lt"/>
            </a:endParaRPr>
          </a:p>
        </p:txBody>
      </p:sp>
      <p:pic>
        <p:nvPicPr>
          <p:cNvPr id="16" name="Picture 15">
            <a:extLst>
              <a:ext uri="{FF2B5EF4-FFF2-40B4-BE49-F238E27FC236}">
                <a16:creationId xmlns:a16="http://schemas.microsoft.com/office/drawing/2014/main" id="{136F579D-06E7-C7BD-D559-71367E7BD4FF}"/>
              </a:ext>
            </a:extLst>
          </p:cNvPr>
          <p:cNvPicPr>
            <a:picLocks noChangeAspect="1"/>
          </p:cNvPicPr>
          <p:nvPr/>
        </p:nvPicPr>
        <p:blipFill>
          <a:blip r:embed="rId2"/>
          <a:stretch>
            <a:fillRect/>
          </a:stretch>
        </p:blipFill>
        <p:spPr>
          <a:xfrm>
            <a:off x="1637819" y="2571750"/>
            <a:ext cx="2963380" cy="2123188"/>
          </a:xfrm>
          <a:prstGeom prst="rect">
            <a:avLst/>
          </a:prstGeom>
        </p:spPr>
      </p:pic>
      <p:sp>
        <p:nvSpPr>
          <p:cNvPr id="18" name="TextBox 17">
            <a:extLst>
              <a:ext uri="{FF2B5EF4-FFF2-40B4-BE49-F238E27FC236}">
                <a16:creationId xmlns:a16="http://schemas.microsoft.com/office/drawing/2014/main" id="{05832953-FBD7-C691-0E1A-1BDA19FA1AE5}"/>
              </a:ext>
            </a:extLst>
          </p:cNvPr>
          <p:cNvSpPr txBox="1"/>
          <p:nvPr/>
        </p:nvSpPr>
        <p:spPr>
          <a:xfrm>
            <a:off x="5509078" y="2990268"/>
            <a:ext cx="2963380" cy="1323439"/>
          </a:xfrm>
          <a:prstGeom prst="rect">
            <a:avLst/>
          </a:prstGeom>
          <a:noFill/>
          <a:ln>
            <a:solidFill>
              <a:schemeClr val="accent6">
                <a:lumMod val="60000"/>
                <a:lumOff val="40000"/>
              </a:schemeClr>
            </a:solidFill>
          </a:ln>
        </p:spPr>
        <p:txBody>
          <a:bodyPr wrap="square">
            <a:spAutoFit/>
          </a:bodyPr>
          <a:lstStyle/>
          <a:p>
            <a:pPr algn="ctr">
              <a:spcBef>
                <a:spcPts val="0"/>
              </a:spcBef>
              <a:spcAft>
                <a:spcPts val="1200"/>
              </a:spcAft>
            </a:pPr>
            <a:r>
              <a:rPr lang="en-US" sz="2000" dirty="0">
                <a:solidFill>
                  <a:srgbClr val="562100"/>
                </a:solidFill>
              </a:rPr>
              <a:t>Our task is to come up with methods that </a:t>
            </a:r>
            <a:r>
              <a:rPr lang="en-US" sz="2000" u="sng" dirty="0">
                <a:solidFill>
                  <a:srgbClr val="562100"/>
                </a:solidFill>
              </a:rPr>
              <a:t>encode or map </a:t>
            </a:r>
            <a:r>
              <a:rPr lang="en-US" sz="2000" dirty="0">
                <a:solidFill>
                  <a:srgbClr val="562100"/>
                </a:solidFill>
              </a:rPr>
              <a:t>variables in the </a:t>
            </a:r>
            <a:r>
              <a:rPr lang="en-US" sz="2000" u="sng" dirty="0">
                <a:solidFill>
                  <a:srgbClr val="562100"/>
                </a:solidFill>
              </a:rPr>
              <a:t>right way</a:t>
            </a:r>
            <a:r>
              <a:rPr lang="en-US" sz="2000" dirty="0">
                <a:solidFill>
                  <a:srgbClr val="562100"/>
                </a:solidFill>
              </a:rPr>
              <a:t>.</a:t>
            </a:r>
          </a:p>
        </p:txBody>
      </p:sp>
      <p:sp>
        <p:nvSpPr>
          <p:cNvPr id="19" name="TextBox 18">
            <a:extLst>
              <a:ext uri="{FF2B5EF4-FFF2-40B4-BE49-F238E27FC236}">
                <a16:creationId xmlns:a16="http://schemas.microsoft.com/office/drawing/2014/main" id="{A92F42AF-7C58-F5AD-DBF3-77CF9E2256BA}"/>
              </a:ext>
            </a:extLst>
          </p:cNvPr>
          <p:cNvSpPr txBox="1"/>
          <p:nvPr/>
        </p:nvSpPr>
        <p:spPr>
          <a:xfrm rot="5400000">
            <a:off x="108710" y="3752484"/>
            <a:ext cx="2181828" cy="261610"/>
          </a:xfrm>
          <a:prstGeom prst="rect">
            <a:avLst/>
          </a:prstGeom>
          <a:noFill/>
        </p:spPr>
        <p:txBody>
          <a:bodyPr wrap="square">
            <a:spAutoFit/>
          </a:bodyPr>
          <a:lstStyle/>
          <a:p>
            <a:r>
              <a:rPr lang="en-US" sz="1100" b="1" dirty="0">
                <a:effectLst/>
                <a:latin typeface="+mn-lt"/>
              </a:rPr>
              <a:t>More to less effective.</a:t>
            </a:r>
            <a:endParaRPr lang="en-US" sz="1100" b="1" dirty="0"/>
          </a:p>
        </p:txBody>
      </p:sp>
      <p:cxnSp>
        <p:nvCxnSpPr>
          <p:cNvPr id="20" name="Straight Arrow Connector 19">
            <a:extLst>
              <a:ext uri="{FF2B5EF4-FFF2-40B4-BE49-F238E27FC236}">
                <a16:creationId xmlns:a16="http://schemas.microsoft.com/office/drawing/2014/main" id="{57AC6781-B46F-B5BE-E431-2CD7F4D5C52A}"/>
              </a:ext>
            </a:extLst>
          </p:cNvPr>
          <p:cNvCxnSpPr>
            <a:cxnSpLocks/>
          </p:cNvCxnSpPr>
          <p:nvPr/>
        </p:nvCxnSpPr>
        <p:spPr>
          <a:xfrm>
            <a:off x="1330429" y="2688203"/>
            <a:ext cx="0" cy="2286000"/>
          </a:xfrm>
          <a:prstGeom prst="straightConnector1">
            <a:avLst/>
          </a:prstGeom>
          <a:ln w="57150">
            <a:solidFill>
              <a:srgbClr val="94165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75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C31E-F31A-6BD5-53F2-162C4E761DC9}"/>
              </a:ext>
            </a:extLst>
          </p:cNvPr>
          <p:cNvSpPr>
            <a:spLocks noGrp="1"/>
          </p:cNvSpPr>
          <p:nvPr>
            <p:ph type="title"/>
          </p:nvPr>
        </p:nvSpPr>
        <p:spPr/>
        <p:txBody>
          <a:bodyPr/>
          <a:lstStyle/>
          <a:p>
            <a:r>
              <a:rPr lang="en-US" dirty="0"/>
              <a:t>1.5 - Channels for Representing Data</a:t>
            </a:r>
          </a:p>
        </p:txBody>
      </p:sp>
      <p:sp>
        <p:nvSpPr>
          <p:cNvPr id="3" name="Content Placeholder 2">
            <a:extLst>
              <a:ext uri="{FF2B5EF4-FFF2-40B4-BE49-F238E27FC236}">
                <a16:creationId xmlns:a16="http://schemas.microsoft.com/office/drawing/2014/main" id="{B54F649D-6B6D-CD30-6C2D-FA5B6785CE29}"/>
              </a:ext>
            </a:extLst>
          </p:cNvPr>
          <p:cNvSpPr>
            <a:spLocks noGrp="1"/>
          </p:cNvSpPr>
          <p:nvPr>
            <p:ph idx="1"/>
          </p:nvPr>
        </p:nvSpPr>
        <p:spPr>
          <a:xfrm>
            <a:off x="311700" y="1112973"/>
            <a:ext cx="8520600" cy="924172"/>
          </a:xfrm>
        </p:spPr>
        <p:txBody>
          <a:bodyPr/>
          <a:lstStyle/>
          <a:p>
            <a:r>
              <a:rPr lang="en-US" b="1" dirty="0"/>
              <a:t>Figure 1.24: </a:t>
            </a:r>
            <a:r>
              <a:rPr lang="en-US" dirty="0"/>
              <a:t>Channels for mapping ordered data (continuous or other quantitative measures).</a:t>
            </a:r>
          </a:p>
        </p:txBody>
      </p:sp>
      <p:sp>
        <p:nvSpPr>
          <p:cNvPr id="4" name="Slide Number Placeholder 3">
            <a:extLst>
              <a:ext uri="{FF2B5EF4-FFF2-40B4-BE49-F238E27FC236}">
                <a16:creationId xmlns:a16="http://schemas.microsoft.com/office/drawing/2014/main" id="{0F4E403E-669E-F4FE-F52D-A3FDDE303ED9}"/>
              </a:ext>
            </a:extLst>
          </p:cNvPr>
          <p:cNvSpPr>
            <a:spLocks noGrp="1"/>
          </p:cNvSpPr>
          <p:nvPr>
            <p:ph type="sldNum" sz="quarter" idx="12"/>
          </p:nvPr>
        </p:nvSpPr>
        <p:spPr/>
        <p:txBody>
          <a:bodyPr/>
          <a:lstStyle/>
          <a:p>
            <a:pPr>
              <a:defRPr/>
            </a:pPr>
            <a:fld id="{5E4C3CE2-26D7-4A31-A6AF-35EF9ABDAEC5}" type="slidenum">
              <a:rPr lang="en-US" smtClean="0"/>
              <a:pPr>
                <a:defRPr/>
              </a:pPr>
              <a:t>18</a:t>
            </a:fld>
            <a:endParaRPr lang="en-US" dirty="0"/>
          </a:p>
        </p:txBody>
      </p:sp>
      <p:pic>
        <p:nvPicPr>
          <p:cNvPr id="5" name="Picture 4">
            <a:extLst>
              <a:ext uri="{FF2B5EF4-FFF2-40B4-BE49-F238E27FC236}">
                <a16:creationId xmlns:a16="http://schemas.microsoft.com/office/drawing/2014/main" id="{12F8EDE0-9AF7-9736-2752-294A92CC2C03}"/>
              </a:ext>
            </a:extLst>
          </p:cNvPr>
          <p:cNvPicPr>
            <a:picLocks noChangeAspect="1"/>
          </p:cNvPicPr>
          <p:nvPr/>
        </p:nvPicPr>
        <p:blipFill rotWithShape="1">
          <a:blip r:embed="rId2"/>
          <a:srcRect b="72096"/>
          <a:stretch/>
        </p:blipFill>
        <p:spPr>
          <a:xfrm>
            <a:off x="619028" y="2305904"/>
            <a:ext cx="2408097" cy="1724623"/>
          </a:xfrm>
          <a:prstGeom prst="rect">
            <a:avLst/>
          </a:prstGeom>
        </p:spPr>
      </p:pic>
      <p:pic>
        <p:nvPicPr>
          <p:cNvPr id="6" name="Picture 5">
            <a:extLst>
              <a:ext uri="{FF2B5EF4-FFF2-40B4-BE49-F238E27FC236}">
                <a16:creationId xmlns:a16="http://schemas.microsoft.com/office/drawing/2014/main" id="{2CFE6F35-7884-8ADF-50FA-49AE233464A5}"/>
              </a:ext>
            </a:extLst>
          </p:cNvPr>
          <p:cNvPicPr>
            <a:picLocks noChangeAspect="1"/>
          </p:cNvPicPr>
          <p:nvPr/>
        </p:nvPicPr>
        <p:blipFill rotWithShape="1">
          <a:blip r:embed="rId2"/>
          <a:srcRect t="61927"/>
          <a:stretch/>
        </p:blipFill>
        <p:spPr>
          <a:xfrm>
            <a:off x="5742550" y="1886311"/>
            <a:ext cx="2497117" cy="2440089"/>
          </a:xfrm>
          <a:prstGeom prst="rect">
            <a:avLst/>
          </a:prstGeom>
        </p:spPr>
      </p:pic>
      <p:pic>
        <p:nvPicPr>
          <p:cNvPr id="7" name="Picture 6">
            <a:extLst>
              <a:ext uri="{FF2B5EF4-FFF2-40B4-BE49-F238E27FC236}">
                <a16:creationId xmlns:a16="http://schemas.microsoft.com/office/drawing/2014/main" id="{1F9B10A1-95BA-0CBC-3FBD-F7F4C9AD228D}"/>
              </a:ext>
            </a:extLst>
          </p:cNvPr>
          <p:cNvPicPr>
            <a:picLocks noChangeAspect="1"/>
          </p:cNvPicPr>
          <p:nvPr/>
        </p:nvPicPr>
        <p:blipFill rotWithShape="1">
          <a:blip r:embed="rId2"/>
          <a:srcRect t="27801" b="38669"/>
          <a:stretch/>
        </p:blipFill>
        <p:spPr>
          <a:xfrm>
            <a:off x="3234871" y="2248859"/>
            <a:ext cx="2275582" cy="1958291"/>
          </a:xfrm>
          <a:prstGeom prst="rect">
            <a:avLst/>
          </a:prstGeom>
        </p:spPr>
      </p:pic>
      <p:cxnSp>
        <p:nvCxnSpPr>
          <p:cNvPr id="8" name="Straight Arrow Connector 7">
            <a:extLst>
              <a:ext uri="{FF2B5EF4-FFF2-40B4-BE49-F238E27FC236}">
                <a16:creationId xmlns:a16="http://schemas.microsoft.com/office/drawing/2014/main" id="{1D763442-612B-3FC5-00D9-79893267F869}"/>
              </a:ext>
            </a:extLst>
          </p:cNvPr>
          <p:cNvCxnSpPr/>
          <p:nvPr/>
        </p:nvCxnSpPr>
        <p:spPr>
          <a:xfrm>
            <a:off x="1675760" y="4572000"/>
            <a:ext cx="539380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CF2D13C-D715-AE61-01C8-66A4B5A1D4BB}"/>
              </a:ext>
            </a:extLst>
          </p:cNvPr>
          <p:cNvSpPr txBox="1"/>
          <p:nvPr/>
        </p:nvSpPr>
        <p:spPr>
          <a:xfrm>
            <a:off x="3293865" y="4572000"/>
            <a:ext cx="2181828" cy="261610"/>
          </a:xfrm>
          <a:prstGeom prst="rect">
            <a:avLst/>
          </a:prstGeom>
          <a:noFill/>
        </p:spPr>
        <p:txBody>
          <a:bodyPr wrap="square">
            <a:spAutoFit/>
          </a:bodyPr>
          <a:lstStyle/>
          <a:p>
            <a:r>
              <a:rPr lang="en-US" sz="1100" b="1" dirty="0">
                <a:effectLst/>
                <a:latin typeface="+mn-lt"/>
              </a:rPr>
              <a:t>More to less effective.</a:t>
            </a:r>
            <a:endParaRPr lang="en-US" sz="1100" b="1" dirty="0"/>
          </a:p>
        </p:txBody>
      </p:sp>
      <p:sp>
        <p:nvSpPr>
          <p:cNvPr id="10" name="TextBox 9">
            <a:extLst>
              <a:ext uri="{FF2B5EF4-FFF2-40B4-BE49-F238E27FC236}">
                <a16:creationId xmlns:a16="http://schemas.microsoft.com/office/drawing/2014/main" id="{B6EF9A51-8D57-0A11-54D5-9EB6BE039A7C}"/>
              </a:ext>
            </a:extLst>
          </p:cNvPr>
          <p:cNvSpPr txBox="1"/>
          <p:nvPr/>
        </p:nvSpPr>
        <p:spPr>
          <a:xfrm rot="5400000">
            <a:off x="-718739" y="3160389"/>
            <a:ext cx="2181828" cy="261610"/>
          </a:xfrm>
          <a:prstGeom prst="rect">
            <a:avLst/>
          </a:prstGeom>
          <a:noFill/>
        </p:spPr>
        <p:txBody>
          <a:bodyPr wrap="square">
            <a:spAutoFit/>
          </a:bodyPr>
          <a:lstStyle/>
          <a:p>
            <a:r>
              <a:rPr lang="en-US" sz="1100" b="1" dirty="0">
                <a:effectLst/>
                <a:latin typeface="+mn-lt"/>
              </a:rPr>
              <a:t>More to less effective.</a:t>
            </a:r>
            <a:endParaRPr lang="en-US" sz="1100" b="1" dirty="0"/>
          </a:p>
        </p:txBody>
      </p:sp>
      <p:cxnSp>
        <p:nvCxnSpPr>
          <p:cNvPr id="12" name="Straight Arrow Connector 11">
            <a:extLst>
              <a:ext uri="{FF2B5EF4-FFF2-40B4-BE49-F238E27FC236}">
                <a16:creationId xmlns:a16="http://schemas.microsoft.com/office/drawing/2014/main" id="{2C173674-F08C-C222-BAD8-C48E441B2F5D}"/>
              </a:ext>
            </a:extLst>
          </p:cNvPr>
          <p:cNvCxnSpPr>
            <a:cxnSpLocks/>
          </p:cNvCxnSpPr>
          <p:nvPr/>
        </p:nvCxnSpPr>
        <p:spPr>
          <a:xfrm>
            <a:off x="497072" y="192115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CF9EEB-50E7-7AFD-31F7-98EFADFCCE45}"/>
              </a:ext>
            </a:extLst>
          </p:cNvPr>
          <p:cNvCxnSpPr>
            <a:cxnSpLocks/>
          </p:cNvCxnSpPr>
          <p:nvPr/>
        </p:nvCxnSpPr>
        <p:spPr>
          <a:xfrm>
            <a:off x="8450598" y="1963355"/>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DA2AD81-42BD-B81C-F95B-ECBF9A8FBD2B}"/>
              </a:ext>
            </a:extLst>
          </p:cNvPr>
          <p:cNvSpPr txBox="1"/>
          <p:nvPr/>
        </p:nvSpPr>
        <p:spPr>
          <a:xfrm rot="5400000">
            <a:off x="7525089" y="3160389"/>
            <a:ext cx="2181828" cy="261610"/>
          </a:xfrm>
          <a:prstGeom prst="rect">
            <a:avLst/>
          </a:prstGeom>
          <a:noFill/>
        </p:spPr>
        <p:txBody>
          <a:bodyPr wrap="square">
            <a:spAutoFit/>
          </a:bodyPr>
          <a:lstStyle/>
          <a:p>
            <a:r>
              <a:rPr lang="en-US" sz="1100" b="1" dirty="0">
                <a:effectLst/>
                <a:latin typeface="+mn-lt"/>
              </a:rPr>
              <a:t>More to less effective.</a:t>
            </a:r>
            <a:endParaRPr lang="en-US" sz="1100" b="1" dirty="0"/>
          </a:p>
        </p:txBody>
      </p:sp>
    </p:spTree>
    <p:extLst>
      <p:ext uri="{BB962C8B-B14F-4D97-AF65-F5344CB8AC3E}">
        <p14:creationId xmlns:p14="http://schemas.microsoft.com/office/powerpoint/2010/main" val="3220095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FC4C-09CE-0758-9021-3FD1F7AB6931}"/>
              </a:ext>
            </a:extLst>
          </p:cNvPr>
          <p:cNvSpPr>
            <a:spLocks noGrp="1"/>
          </p:cNvSpPr>
          <p:nvPr>
            <p:ph type="title"/>
          </p:nvPr>
        </p:nvSpPr>
        <p:spPr/>
        <p:txBody>
          <a:bodyPr/>
          <a:lstStyle/>
          <a:p>
            <a:r>
              <a:rPr lang="en-US" dirty="0"/>
              <a:t>1.6 - Problems of Honesty and Good Judgment</a:t>
            </a:r>
          </a:p>
        </p:txBody>
      </p:sp>
      <p:sp>
        <p:nvSpPr>
          <p:cNvPr id="3" name="Content Placeholder 2">
            <a:extLst>
              <a:ext uri="{FF2B5EF4-FFF2-40B4-BE49-F238E27FC236}">
                <a16:creationId xmlns:a16="http://schemas.microsoft.com/office/drawing/2014/main" id="{1D38A893-1269-E276-D231-80D1BA03151E}"/>
              </a:ext>
            </a:extLst>
          </p:cNvPr>
          <p:cNvSpPr>
            <a:spLocks noGrp="1"/>
          </p:cNvSpPr>
          <p:nvPr>
            <p:ph idx="1"/>
          </p:nvPr>
        </p:nvSpPr>
        <p:spPr/>
        <p:txBody>
          <a:bodyPr/>
          <a:lstStyle/>
          <a:p>
            <a:pPr>
              <a:spcAft>
                <a:spcPts val="600"/>
              </a:spcAft>
            </a:pPr>
            <a:r>
              <a:rPr lang="en-US" sz="2000" dirty="0"/>
              <a:t>Every decision in the creation of a data visualization needs to be considered carefully.</a:t>
            </a:r>
          </a:p>
          <a:p>
            <a:pPr>
              <a:spcAft>
                <a:spcPts val="600"/>
              </a:spcAft>
            </a:pPr>
            <a:r>
              <a:rPr lang="en-US" sz="2000" dirty="0"/>
              <a:t>It is about how to make sure you are conveying your argument faithfully when designing charts and graphs.</a:t>
            </a:r>
          </a:p>
          <a:p>
            <a:pPr>
              <a:spcAft>
                <a:spcPts val="600"/>
              </a:spcAft>
            </a:pPr>
            <a:r>
              <a:rPr lang="en-US" sz="2000" dirty="0"/>
              <a:t>There’s one common choice that serves as a case study for the complexities of honest visualization: </a:t>
            </a:r>
            <a:r>
              <a:rPr lang="en-US" sz="2000" dirty="0">
                <a:solidFill>
                  <a:srgbClr val="3A858D"/>
                </a:solidFill>
              </a:rPr>
              <a:t>Whether to truncate the y-axis of a graph by starting at an arbitrary number.</a:t>
            </a:r>
          </a:p>
        </p:txBody>
      </p:sp>
      <p:sp>
        <p:nvSpPr>
          <p:cNvPr id="4" name="Slide Number Placeholder 3">
            <a:extLst>
              <a:ext uri="{FF2B5EF4-FFF2-40B4-BE49-F238E27FC236}">
                <a16:creationId xmlns:a16="http://schemas.microsoft.com/office/drawing/2014/main" id="{9DE61D35-6D05-1B4A-EFF1-A422F4175BEE}"/>
              </a:ext>
            </a:extLst>
          </p:cNvPr>
          <p:cNvSpPr>
            <a:spLocks noGrp="1"/>
          </p:cNvSpPr>
          <p:nvPr>
            <p:ph type="sldNum" sz="quarter" idx="12"/>
          </p:nvPr>
        </p:nvSpPr>
        <p:spPr/>
        <p:txBody>
          <a:bodyPr/>
          <a:lstStyle/>
          <a:p>
            <a:pPr>
              <a:defRPr/>
            </a:pPr>
            <a:fld id="{5E4C3CE2-26D7-4A31-A6AF-35EF9ABDAEC5}" type="slidenum">
              <a:rPr lang="en-US" smtClean="0"/>
              <a:pPr>
                <a:defRPr/>
              </a:pPr>
              <a:t>19</a:t>
            </a:fld>
            <a:endParaRPr lang="en-US" dirty="0"/>
          </a:p>
        </p:txBody>
      </p:sp>
    </p:spTree>
    <p:extLst>
      <p:ext uri="{BB962C8B-B14F-4D97-AF65-F5344CB8AC3E}">
        <p14:creationId xmlns:p14="http://schemas.microsoft.com/office/powerpoint/2010/main" val="3989914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14"/>
          <p:cNvSpPr txBox="1">
            <a:spLocks noGrp="1"/>
          </p:cNvSpPr>
          <p:nvPr>
            <p:ph type="ctrTitle"/>
          </p:nvPr>
        </p:nvSpPr>
        <p:spPr>
          <a:xfrm>
            <a:off x="540300" y="1201775"/>
            <a:ext cx="5142870" cy="2052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5400" b="1">
                <a:solidFill>
                  <a:srgbClr val="562100"/>
                </a:solidFill>
              </a:rPr>
              <a:t>Chapter </a:t>
            </a:r>
            <a:r>
              <a:rPr lang="en-US" sz="5400" b="1" dirty="0">
                <a:solidFill>
                  <a:srgbClr val="562100"/>
                </a:solidFill>
              </a:rPr>
              <a:t>1:</a:t>
            </a:r>
            <a:br>
              <a:rPr lang="en-US" sz="5400" b="1" dirty="0">
                <a:solidFill>
                  <a:srgbClr val="562100"/>
                </a:solidFill>
              </a:rPr>
            </a:br>
            <a:r>
              <a:rPr lang="en-US" sz="5400" b="1" dirty="0">
                <a:solidFill>
                  <a:srgbClr val="562100"/>
                </a:solidFill>
              </a:rPr>
              <a:t>Look at Data</a:t>
            </a:r>
            <a:endParaRPr sz="5400" b="1" dirty="0">
              <a:solidFill>
                <a:srgbClr val="562100"/>
              </a:solidFill>
            </a:endParaRPr>
          </a:p>
        </p:txBody>
      </p:sp>
      <p:cxnSp>
        <p:nvCxnSpPr>
          <p:cNvPr id="63" name="Google Shape;63;p14"/>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64" name="Google Shape;64;p14"/>
          <p:cNvPicPr preferRelativeResize="0"/>
          <p:nvPr/>
        </p:nvPicPr>
        <p:blipFill>
          <a:blip r:embed="rId3">
            <a:alphaModFix/>
          </a:blip>
          <a:stretch>
            <a:fillRect/>
          </a:stretch>
        </p:blipFill>
        <p:spPr>
          <a:xfrm>
            <a:off x="7060975" y="258650"/>
            <a:ext cx="1572601" cy="340700"/>
          </a:xfrm>
          <a:prstGeom prst="rect">
            <a:avLst/>
          </a:prstGeom>
          <a:noFill/>
          <a:ln>
            <a:noFill/>
          </a:ln>
        </p:spPr>
      </p:pic>
      <p:pic>
        <p:nvPicPr>
          <p:cNvPr id="3" name="Picture 2" descr="Calendar&#10;&#10;Description automatically generated">
            <a:extLst>
              <a:ext uri="{FF2B5EF4-FFF2-40B4-BE49-F238E27FC236}">
                <a16:creationId xmlns:a16="http://schemas.microsoft.com/office/drawing/2014/main" id="{B72DBAA0-32CC-7DFB-018F-258963EDB990}"/>
              </a:ext>
            </a:extLst>
          </p:cNvPr>
          <p:cNvPicPr>
            <a:picLocks noChangeAspect="1"/>
          </p:cNvPicPr>
          <p:nvPr/>
        </p:nvPicPr>
        <p:blipFill>
          <a:blip r:embed="rId4"/>
          <a:stretch>
            <a:fillRect/>
          </a:stretch>
        </p:blipFill>
        <p:spPr>
          <a:xfrm>
            <a:off x="5860500" y="1201775"/>
            <a:ext cx="2743200" cy="3429000"/>
          </a:xfrm>
          <a:prstGeom prst="rect">
            <a:avLst/>
          </a:prstGeom>
          <a:ln>
            <a:solidFill>
              <a:schemeClr val="tx1"/>
            </a:solidFill>
          </a:ln>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DEB9-DA4D-0954-F3F0-4E0B108E58BE}"/>
              </a:ext>
            </a:extLst>
          </p:cNvPr>
          <p:cNvSpPr>
            <a:spLocks noGrp="1"/>
          </p:cNvSpPr>
          <p:nvPr>
            <p:ph type="title"/>
          </p:nvPr>
        </p:nvSpPr>
        <p:spPr/>
        <p:txBody>
          <a:bodyPr/>
          <a:lstStyle/>
          <a:p>
            <a:r>
              <a:rPr lang="en-US" dirty="0"/>
              <a:t>1.6 - Problems of Honesty and Good Judgment</a:t>
            </a:r>
          </a:p>
        </p:txBody>
      </p:sp>
      <p:sp>
        <p:nvSpPr>
          <p:cNvPr id="3" name="Content Placeholder 2">
            <a:extLst>
              <a:ext uri="{FF2B5EF4-FFF2-40B4-BE49-F238E27FC236}">
                <a16:creationId xmlns:a16="http://schemas.microsoft.com/office/drawing/2014/main" id="{A9AD3E6C-3DE6-9941-39FD-37497A5BAFE2}"/>
              </a:ext>
            </a:extLst>
          </p:cNvPr>
          <p:cNvSpPr>
            <a:spLocks noGrp="1"/>
          </p:cNvSpPr>
          <p:nvPr>
            <p:ph idx="1"/>
          </p:nvPr>
        </p:nvSpPr>
        <p:spPr>
          <a:xfrm>
            <a:off x="311700" y="1112972"/>
            <a:ext cx="8520600" cy="1178815"/>
          </a:xfrm>
        </p:spPr>
        <p:txBody>
          <a:bodyPr/>
          <a:lstStyle/>
          <a:p>
            <a:pPr>
              <a:spcBef>
                <a:spcPts val="0"/>
              </a:spcBef>
              <a:spcAft>
                <a:spcPts val="600"/>
              </a:spcAft>
            </a:pPr>
            <a:r>
              <a:rPr lang="en-US" dirty="0"/>
              <a:t>Whether to truncate the y-axis of a graph by starting at an arbitrary number.</a:t>
            </a:r>
          </a:p>
          <a:p>
            <a:pPr>
              <a:spcBef>
                <a:spcPts val="0"/>
              </a:spcBef>
              <a:spcAft>
                <a:spcPts val="600"/>
              </a:spcAft>
            </a:pPr>
            <a:r>
              <a:rPr lang="en-US" dirty="0"/>
              <a:t>For some problems, it might be misleading not to truncate the y-axis. </a:t>
            </a:r>
          </a:p>
          <a:p>
            <a:pPr>
              <a:spcBef>
                <a:spcPts val="0"/>
              </a:spcBef>
              <a:spcAft>
                <a:spcPts val="600"/>
              </a:spcAft>
            </a:pPr>
            <a:r>
              <a:rPr lang="en-US" dirty="0"/>
              <a:t>For example: Climate-change chart:  </a:t>
            </a:r>
          </a:p>
        </p:txBody>
      </p:sp>
      <p:sp>
        <p:nvSpPr>
          <p:cNvPr id="4" name="Slide Number Placeholder 3">
            <a:extLst>
              <a:ext uri="{FF2B5EF4-FFF2-40B4-BE49-F238E27FC236}">
                <a16:creationId xmlns:a16="http://schemas.microsoft.com/office/drawing/2014/main" id="{43470538-8F4A-0161-152C-B17C134447C6}"/>
              </a:ext>
            </a:extLst>
          </p:cNvPr>
          <p:cNvSpPr>
            <a:spLocks noGrp="1"/>
          </p:cNvSpPr>
          <p:nvPr>
            <p:ph type="sldNum" sz="quarter" idx="12"/>
          </p:nvPr>
        </p:nvSpPr>
        <p:spPr/>
        <p:txBody>
          <a:bodyPr/>
          <a:lstStyle/>
          <a:p>
            <a:pPr>
              <a:defRPr/>
            </a:pPr>
            <a:fld id="{5E4C3CE2-26D7-4A31-A6AF-35EF9ABDAEC5}" type="slidenum">
              <a:rPr lang="en-US" smtClean="0"/>
              <a:pPr>
                <a:defRPr/>
              </a:pPr>
              <a:t>20</a:t>
            </a:fld>
            <a:endParaRPr lang="en-US" dirty="0"/>
          </a:p>
        </p:txBody>
      </p:sp>
      <p:sp>
        <p:nvSpPr>
          <p:cNvPr id="6" name="TextBox 5">
            <a:extLst>
              <a:ext uri="{FF2B5EF4-FFF2-40B4-BE49-F238E27FC236}">
                <a16:creationId xmlns:a16="http://schemas.microsoft.com/office/drawing/2014/main" id="{2429C98F-2A58-0B3C-1F07-D942258DD850}"/>
              </a:ext>
            </a:extLst>
          </p:cNvPr>
          <p:cNvSpPr txBox="1"/>
          <p:nvPr/>
        </p:nvSpPr>
        <p:spPr>
          <a:xfrm>
            <a:off x="1378423" y="4425502"/>
            <a:ext cx="3709476" cy="600164"/>
          </a:xfrm>
          <a:prstGeom prst="rect">
            <a:avLst/>
          </a:prstGeom>
          <a:noFill/>
        </p:spPr>
        <p:txBody>
          <a:bodyPr wrap="square">
            <a:spAutoFit/>
          </a:bodyPr>
          <a:lstStyle/>
          <a:p>
            <a:r>
              <a:rPr lang="en-US" sz="1100" dirty="0"/>
              <a:t>In a controversial climate-change chart tweeted out by the National Review, the trend of a warming climate was obscured by starting the y-axis at 0 degrees Fahrenheit. </a:t>
            </a:r>
          </a:p>
        </p:txBody>
      </p:sp>
      <p:sp>
        <p:nvSpPr>
          <p:cNvPr id="8" name="TextBox 7">
            <a:extLst>
              <a:ext uri="{FF2B5EF4-FFF2-40B4-BE49-F238E27FC236}">
                <a16:creationId xmlns:a16="http://schemas.microsoft.com/office/drawing/2014/main" id="{C2AA67EE-9A00-CDFF-20CE-D86C92D23335}"/>
              </a:ext>
            </a:extLst>
          </p:cNvPr>
          <p:cNvSpPr txBox="1"/>
          <p:nvPr/>
        </p:nvSpPr>
        <p:spPr>
          <a:xfrm>
            <a:off x="5261514" y="4420161"/>
            <a:ext cx="3037328" cy="600164"/>
          </a:xfrm>
          <a:prstGeom prst="rect">
            <a:avLst/>
          </a:prstGeom>
          <a:noFill/>
        </p:spPr>
        <p:txBody>
          <a:bodyPr wrap="square">
            <a:spAutoFit/>
          </a:bodyPr>
          <a:lstStyle/>
          <a:p>
            <a:r>
              <a:rPr lang="en-US" sz="1100" dirty="0"/>
              <a:t>Here, the zero baseline hides the important pattern so strongly that it may be considered dishonest.</a:t>
            </a:r>
          </a:p>
        </p:txBody>
      </p:sp>
      <p:pic>
        <p:nvPicPr>
          <p:cNvPr id="11" name="Picture 10">
            <a:extLst>
              <a:ext uri="{FF2B5EF4-FFF2-40B4-BE49-F238E27FC236}">
                <a16:creationId xmlns:a16="http://schemas.microsoft.com/office/drawing/2014/main" id="{729BBC54-DB99-0D60-CE9C-C0E1D6CDD42D}"/>
              </a:ext>
            </a:extLst>
          </p:cNvPr>
          <p:cNvPicPr>
            <a:picLocks noChangeAspect="1"/>
          </p:cNvPicPr>
          <p:nvPr/>
        </p:nvPicPr>
        <p:blipFill>
          <a:blip r:embed="rId2">
            <a:lum bright="-20000" contrast="40000"/>
          </a:blip>
          <a:stretch>
            <a:fillRect/>
          </a:stretch>
        </p:blipFill>
        <p:spPr>
          <a:xfrm>
            <a:off x="2091066" y="2368829"/>
            <a:ext cx="2289951" cy="1979631"/>
          </a:xfrm>
          <a:prstGeom prst="rect">
            <a:avLst/>
          </a:prstGeom>
          <a:ln>
            <a:solidFill>
              <a:schemeClr val="bg1">
                <a:lumMod val="50000"/>
              </a:schemeClr>
            </a:solidFill>
          </a:ln>
        </p:spPr>
      </p:pic>
      <p:pic>
        <p:nvPicPr>
          <p:cNvPr id="12" name="Picture 11">
            <a:extLst>
              <a:ext uri="{FF2B5EF4-FFF2-40B4-BE49-F238E27FC236}">
                <a16:creationId xmlns:a16="http://schemas.microsoft.com/office/drawing/2014/main" id="{4921E57A-D20A-78E8-60F0-B8C0FDD13B4A}"/>
              </a:ext>
            </a:extLst>
          </p:cNvPr>
          <p:cNvPicPr>
            <a:picLocks noChangeAspect="1"/>
          </p:cNvPicPr>
          <p:nvPr/>
        </p:nvPicPr>
        <p:blipFill>
          <a:blip r:embed="rId3">
            <a:lum bright="-20000" contrast="40000"/>
          </a:blip>
          <a:stretch>
            <a:fillRect/>
          </a:stretch>
        </p:blipFill>
        <p:spPr>
          <a:xfrm>
            <a:off x="5379201" y="2340674"/>
            <a:ext cx="2286000" cy="1976213"/>
          </a:xfrm>
          <a:prstGeom prst="rect">
            <a:avLst/>
          </a:prstGeom>
          <a:ln>
            <a:solidFill>
              <a:schemeClr val="bg1">
                <a:lumMod val="50000"/>
              </a:schemeClr>
            </a:solidFill>
          </a:ln>
        </p:spPr>
      </p:pic>
    </p:spTree>
    <p:extLst>
      <p:ext uri="{BB962C8B-B14F-4D97-AF65-F5344CB8AC3E}">
        <p14:creationId xmlns:p14="http://schemas.microsoft.com/office/powerpoint/2010/main" val="31502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64EB-4BA6-7CAE-507D-D4DF0F8B09BE}"/>
              </a:ext>
            </a:extLst>
          </p:cNvPr>
          <p:cNvSpPr>
            <a:spLocks noGrp="1"/>
          </p:cNvSpPr>
          <p:nvPr>
            <p:ph type="title"/>
          </p:nvPr>
        </p:nvSpPr>
        <p:spPr/>
        <p:txBody>
          <a:bodyPr/>
          <a:lstStyle/>
          <a:p>
            <a:r>
              <a:rPr lang="en-US" dirty="0"/>
              <a:t>1.7 - Think Clearly about Graphs </a:t>
            </a:r>
          </a:p>
        </p:txBody>
      </p:sp>
      <p:sp>
        <p:nvSpPr>
          <p:cNvPr id="3" name="Content Placeholder 2">
            <a:extLst>
              <a:ext uri="{FF2B5EF4-FFF2-40B4-BE49-F238E27FC236}">
                <a16:creationId xmlns:a16="http://schemas.microsoft.com/office/drawing/2014/main" id="{911D1B25-6406-13EE-BFD1-B8044D17D443}"/>
              </a:ext>
            </a:extLst>
          </p:cNvPr>
          <p:cNvSpPr>
            <a:spLocks noGrp="1"/>
          </p:cNvSpPr>
          <p:nvPr>
            <p:ph idx="1"/>
          </p:nvPr>
        </p:nvSpPr>
        <p:spPr/>
        <p:txBody>
          <a:bodyPr/>
          <a:lstStyle/>
          <a:p>
            <a:r>
              <a:rPr lang="en-US" dirty="0"/>
              <a:t>The goal is to draw effective graphs in an honest and reproducible way.</a:t>
            </a:r>
          </a:p>
          <a:p>
            <a:r>
              <a:rPr lang="en-US" dirty="0"/>
              <a:t>A real strength of </a:t>
            </a:r>
            <a:r>
              <a:rPr lang="en-US" dirty="0">
                <a:solidFill>
                  <a:schemeClr val="accent5"/>
                </a:solidFill>
              </a:rPr>
              <a:t>ggplot2</a:t>
            </a:r>
            <a:r>
              <a:rPr lang="en-US" dirty="0"/>
              <a:t> package in R is implementing a “grammar of graphics”.</a:t>
            </a:r>
          </a:p>
          <a:p>
            <a:r>
              <a:rPr lang="en-US" dirty="0"/>
              <a:t>ggplot2 is a system for declaratively creating graphics, based on The Grammar of Graphics. You provide the data, tell ggplot2 how to map variables to aesthetics, and what graphical primitives to use, and it takes care of the details.</a:t>
            </a:r>
          </a:p>
          <a:p>
            <a:r>
              <a:rPr lang="en-US" dirty="0"/>
              <a:t>ggplot2 is now over 10 years old and is used by hundreds of thousands of people to make millions of plots. </a:t>
            </a:r>
          </a:p>
        </p:txBody>
      </p:sp>
      <p:sp>
        <p:nvSpPr>
          <p:cNvPr id="4" name="Slide Number Placeholder 3">
            <a:extLst>
              <a:ext uri="{FF2B5EF4-FFF2-40B4-BE49-F238E27FC236}">
                <a16:creationId xmlns:a16="http://schemas.microsoft.com/office/drawing/2014/main" id="{017B72BE-110B-525F-4D49-28D67CAB8CB8}"/>
              </a:ext>
            </a:extLst>
          </p:cNvPr>
          <p:cNvSpPr>
            <a:spLocks noGrp="1"/>
          </p:cNvSpPr>
          <p:nvPr>
            <p:ph type="sldNum" sz="quarter" idx="12"/>
          </p:nvPr>
        </p:nvSpPr>
        <p:spPr/>
        <p:txBody>
          <a:bodyPr/>
          <a:lstStyle/>
          <a:p>
            <a:pPr>
              <a:defRPr/>
            </a:pPr>
            <a:fld id="{5E4C3CE2-26D7-4A31-A6AF-35EF9ABDAEC5}" type="slidenum">
              <a:rPr lang="en-US" smtClean="0"/>
              <a:pPr>
                <a:defRPr/>
              </a:pPr>
              <a:t>21</a:t>
            </a:fld>
            <a:endParaRPr lang="en-US" dirty="0"/>
          </a:p>
        </p:txBody>
      </p:sp>
      <p:pic>
        <p:nvPicPr>
          <p:cNvPr id="5" name="Picture 4" descr="upload.wikimedia.org/wikipedia/commons/1/1b/R_l...">
            <a:extLst>
              <a:ext uri="{FF2B5EF4-FFF2-40B4-BE49-F238E27FC236}">
                <a16:creationId xmlns:a16="http://schemas.microsoft.com/office/drawing/2014/main" id="{2891E06E-DD81-A6D3-BA15-1CED30FDD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059" y="1273278"/>
            <a:ext cx="993941" cy="7717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33wubrfki0l68.cloudfront.net/2c6239d311be6d037...">
            <a:extLst>
              <a:ext uri="{FF2B5EF4-FFF2-40B4-BE49-F238E27FC236}">
                <a16:creationId xmlns:a16="http://schemas.microsoft.com/office/drawing/2014/main" id="{49A59C7E-7827-279F-E59A-C0E3E2CF0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2406" y="3936238"/>
            <a:ext cx="1091594" cy="126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411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1106-E6D8-7162-9B75-B82137465D3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0705A98-E9EC-D9CA-E282-6F52D90A4512}"/>
              </a:ext>
            </a:extLst>
          </p:cNvPr>
          <p:cNvSpPr>
            <a:spLocks noGrp="1"/>
          </p:cNvSpPr>
          <p:nvPr>
            <p:ph idx="1"/>
          </p:nvPr>
        </p:nvSpPr>
        <p:spPr/>
        <p:txBody>
          <a:bodyPr/>
          <a:lstStyle/>
          <a:p>
            <a:r>
              <a:rPr lang="en-US" dirty="0"/>
              <a:t>Illustrations like Anscombe’s quartet demonstrate why it is worth looking at data. </a:t>
            </a:r>
          </a:p>
          <a:p>
            <a:r>
              <a:rPr lang="en-US" dirty="0"/>
              <a:t>Bad taste, chart junk, bad data, bad perception, etc. can make a graph a “bad figure”.  </a:t>
            </a:r>
          </a:p>
          <a:p>
            <a:r>
              <a:rPr lang="en-US" dirty="0"/>
              <a:t>Our task is to come up with methods that encode or map variables in the right way by selecting appropriate channels.</a:t>
            </a:r>
          </a:p>
          <a:p>
            <a:r>
              <a:rPr lang="en-US" dirty="0"/>
              <a:t>A designers need to ask: What is your honest argument, and who is your audience? Your design should lead that viewer to see that argument.</a:t>
            </a:r>
          </a:p>
        </p:txBody>
      </p:sp>
      <p:sp>
        <p:nvSpPr>
          <p:cNvPr id="4" name="Slide Number Placeholder 3">
            <a:extLst>
              <a:ext uri="{FF2B5EF4-FFF2-40B4-BE49-F238E27FC236}">
                <a16:creationId xmlns:a16="http://schemas.microsoft.com/office/drawing/2014/main" id="{60911974-7782-10B5-D390-77E43B07468E}"/>
              </a:ext>
            </a:extLst>
          </p:cNvPr>
          <p:cNvSpPr>
            <a:spLocks noGrp="1"/>
          </p:cNvSpPr>
          <p:nvPr>
            <p:ph type="sldNum" sz="quarter" idx="12"/>
          </p:nvPr>
        </p:nvSpPr>
        <p:spPr/>
        <p:txBody>
          <a:bodyPr/>
          <a:lstStyle/>
          <a:p>
            <a:pPr>
              <a:defRPr/>
            </a:pPr>
            <a:fld id="{5E4C3CE2-26D7-4A31-A6AF-35EF9ABDAEC5}" type="slidenum">
              <a:rPr lang="en-US" smtClean="0"/>
              <a:pPr>
                <a:defRPr/>
              </a:pPr>
              <a:t>22</a:t>
            </a:fld>
            <a:endParaRPr lang="en-US" dirty="0"/>
          </a:p>
        </p:txBody>
      </p:sp>
    </p:spTree>
    <p:extLst>
      <p:ext uri="{BB962C8B-B14F-4D97-AF65-F5344CB8AC3E}">
        <p14:creationId xmlns:p14="http://schemas.microsoft.com/office/powerpoint/2010/main" val="3859307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0AF8-B42B-F536-4196-7AE1FE8ACFD3}"/>
              </a:ext>
            </a:extLst>
          </p:cNvPr>
          <p:cNvSpPr>
            <a:spLocks noGrp="1"/>
          </p:cNvSpPr>
          <p:nvPr>
            <p:ph type="title"/>
          </p:nvPr>
        </p:nvSpPr>
        <p:spPr/>
        <p:txBody>
          <a:bodyPr/>
          <a:lstStyle/>
          <a:p>
            <a:r>
              <a:rPr lang="en-US" dirty="0"/>
              <a:t>Chapter 1: Look at Data</a:t>
            </a:r>
          </a:p>
        </p:txBody>
      </p:sp>
      <p:sp>
        <p:nvSpPr>
          <p:cNvPr id="3" name="Content Placeholder 2">
            <a:extLst>
              <a:ext uri="{FF2B5EF4-FFF2-40B4-BE49-F238E27FC236}">
                <a16:creationId xmlns:a16="http://schemas.microsoft.com/office/drawing/2014/main" id="{8A48DCBE-9D9E-C190-E3A1-F8CEC83D1980}"/>
              </a:ext>
            </a:extLst>
          </p:cNvPr>
          <p:cNvSpPr>
            <a:spLocks noGrp="1"/>
          </p:cNvSpPr>
          <p:nvPr>
            <p:ph idx="1"/>
          </p:nvPr>
        </p:nvSpPr>
        <p:spPr/>
        <p:txBody>
          <a:bodyPr/>
          <a:lstStyle/>
          <a:p>
            <a:pPr marL="114300" indent="0">
              <a:lnSpc>
                <a:spcPct val="120000"/>
              </a:lnSpc>
              <a:spcBef>
                <a:spcPts val="0"/>
              </a:spcBef>
              <a:buNone/>
            </a:pPr>
            <a:r>
              <a:rPr lang="en-US" dirty="0"/>
              <a:t>1.1 Why Look at Data? </a:t>
            </a:r>
          </a:p>
          <a:p>
            <a:pPr marL="114300" indent="0">
              <a:lnSpc>
                <a:spcPct val="120000"/>
              </a:lnSpc>
              <a:spcBef>
                <a:spcPts val="0"/>
              </a:spcBef>
              <a:buNone/>
            </a:pPr>
            <a:r>
              <a:rPr lang="en-US" dirty="0"/>
              <a:t>1.2 What Makes Bad Figures Bad? </a:t>
            </a:r>
          </a:p>
          <a:p>
            <a:pPr marL="114300" indent="0">
              <a:lnSpc>
                <a:spcPct val="120000"/>
              </a:lnSpc>
              <a:spcBef>
                <a:spcPts val="0"/>
              </a:spcBef>
              <a:buNone/>
            </a:pPr>
            <a:r>
              <a:rPr lang="en-US" dirty="0"/>
              <a:t>1.3  Perception and Data Visualization</a:t>
            </a:r>
          </a:p>
          <a:p>
            <a:pPr marL="114300" indent="0">
              <a:lnSpc>
                <a:spcPct val="120000"/>
              </a:lnSpc>
              <a:spcBef>
                <a:spcPts val="0"/>
              </a:spcBef>
              <a:buNone/>
            </a:pPr>
            <a:r>
              <a:rPr lang="en-US" dirty="0"/>
              <a:t>1.4  Visual Tasks and Decoding Graphs </a:t>
            </a:r>
          </a:p>
          <a:p>
            <a:pPr marL="114300" indent="0">
              <a:lnSpc>
                <a:spcPct val="120000"/>
              </a:lnSpc>
              <a:spcBef>
                <a:spcPts val="0"/>
              </a:spcBef>
              <a:buNone/>
            </a:pPr>
            <a:r>
              <a:rPr lang="en-US" dirty="0"/>
              <a:t>1.5  Channels for Representing Data </a:t>
            </a:r>
          </a:p>
          <a:p>
            <a:pPr marL="114300" indent="0">
              <a:lnSpc>
                <a:spcPct val="120000"/>
              </a:lnSpc>
              <a:spcBef>
                <a:spcPts val="0"/>
              </a:spcBef>
              <a:buNone/>
            </a:pPr>
            <a:r>
              <a:rPr lang="en-US" dirty="0"/>
              <a:t>1.6  Problems of Honesty and Good Judgment</a:t>
            </a:r>
          </a:p>
          <a:p>
            <a:pPr marL="114300" indent="0">
              <a:lnSpc>
                <a:spcPct val="120000"/>
              </a:lnSpc>
              <a:spcBef>
                <a:spcPts val="0"/>
              </a:spcBef>
              <a:buNone/>
            </a:pPr>
            <a:r>
              <a:rPr lang="en-US" dirty="0"/>
              <a:t>1.7  Think Clearly about Graphs </a:t>
            </a:r>
          </a:p>
        </p:txBody>
      </p:sp>
      <p:sp>
        <p:nvSpPr>
          <p:cNvPr id="4" name="Slide Number Placeholder 3">
            <a:extLst>
              <a:ext uri="{FF2B5EF4-FFF2-40B4-BE49-F238E27FC236}">
                <a16:creationId xmlns:a16="http://schemas.microsoft.com/office/drawing/2014/main" id="{7275245F-EF62-49AE-5163-90BAD31FCAA8}"/>
              </a:ext>
            </a:extLst>
          </p:cNvPr>
          <p:cNvSpPr>
            <a:spLocks noGrp="1"/>
          </p:cNvSpPr>
          <p:nvPr>
            <p:ph type="sldNum" sz="quarter" idx="12"/>
          </p:nvPr>
        </p:nvSpPr>
        <p:spPr/>
        <p:txBody>
          <a:bodyPr/>
          <a:lstStyle/>
          <a:p>
            <a:pPr>
              <a:defRPr/>
            </a:pPr>
            <a:fld id="{5E4C3CE2-26D7-4A31-A6AF-35EF9ABDAEC5}" type="slidenum">
              <a:rPr lang="en-US" smtClean="0"/>
              <a:pPr>
                <a:defRPr/>
              </a:pPr>
              <a:t>3</a:t>
            </a:fld>
            <a:endParaRPr lang="en-US" dirty="0"/>
          </a:p>
        </p:txBody>
      </p:sp>
    </p:spTree>
    <p:extLst>
      <p:ext uri="{BB962C8B-B14F-4D97-AF65-F5344CB8AC3E}">
        <p14:creationId xmlns:p14="http://schemas.microsoft.com/office/powerpoint/2010/main" val="395392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7236-2B25-4A09-FA31-8746125E9263}"/>
              </a:ext>
            </a:extLst>
          </p:cNvPr>
          <p:cNvSpPr>
            <a:spLocks noGrp="1"/>
          </p:cNvSpPr>
          <p:nvPr>
            <p:ph type="title"/>
          </p:nvPr>
        </p:nvSpPr>
        <p:spPr/>
        <p:txBody>
          <a:bodyPr/>
          <a:lstStyle/>
          <a:p>
            <a:r>
              <a:rPr lang="en-US" dirty="0"/>
              <a:t>1.1 - Why Look at Data?</a:t>
            </a:r>
          </a:p>
        </p:txBody>
      </p:sp>
      <p:sp>
        <p:nvSpPr>
          <p:cNvPr id="3" name="Content Placeholder 2">
            <a:extLst>
              <a:ext uri="{FF2B5EF4-FFF2-40B4-BE49-F238E27FC236}">
                <a16:creationId xmlns:a16="http://schemas.microsoft.com/office/drawing/2014/main" id="{95A4E257-EA46-3C3C-64EC-A8E716B6C583}"/>
              </a:ext>
            </a:extLst>
          </p:cNvPr>
          <p:cNvSpPr>
            <a:spLocks noGrp="1"/>
          </p:cNvSpPr>
          <p:nvPr>
            <p:ph idx="1"/>
          </p:nvPr>
        </p:nvSpPr>
        <p:spPr>
          <a:xfrm>
            <a:off x="311700" y="1112973"/>
            <a:ext cx="8520600" cy="889448"/>
          </a:xfrm>
        </p:spPr>
        <p:txBody>
          <a:bodyPr/>
          <a:lstStyle/>
          <a:p>
            <a:r>
              <a:rPr lang="en-US" dirty="0"/>
              <a:t>We will begin by asking why we should bother to look at pictures of data in the first place, instead of relying on tables or numerical summaries. </a:t>
            </a:r>
          </a:p>
        </p:txBody>
      </p:sp>
      <p:sp>
        <p:nvSpPr>
          <p:cNvPr id="4" name="Slide Number Placeholder 3">
            <a:extLst>
              <a:ext uri="{FF2B5EF4-FFF2-40B4-BE49-F238E27FC236}">
                <a16:creationId xmlns:a16="http://schemas.microsoft.com/office/drawing/2014/main" id="{BD174BBD-63E5-08EB-104C-2CFB48BDA67F}"/>
              </a:ext>
            </a:extLst>
          </p:cNvPr>
          <p:cNvSpPr>
            <a:spLocks noGrp="1"/>
          </p:cNvSpPr>
          <p:nvPr>
            <p:ph type="sldNum" sz="quarter" idx="12"/>
          </p:nvPr>
        </p:nvSpPr>
        <p:spPr/>
        <p:txBody>
          <a:bodyPr/>
          <a:lstStyle/>
          <a:p>
            <a:pPr>
              <a:defRPr/>
            </a:pPr>
            <a:fld id="{5E4C3CE2-26D7-4A31-A6AF-35EF9ABDAEC5}" type="slidenum">
              <a:rPr lang="en-US" smtClean="0"/>
              <a:pPr>
                <a:defRPr/>
              </a:pPr>
              <a:t>4</a:t>
            </a:fld>
            <a:endParaRPr lang="en-US" dirty="0"/>
          </a:p>
        </p:txBody>
      </p:sp>
      <p:sp>
        <p:nvSpPr>
          <p:cNvPr id="5" name="TextBox 4">
            <a:extLst>
              <a:ext uri="{FF2B5EF4-FFF2-40B4-BE49-F238E27FC236}">
                <a16:creationId xmlns:a16="http://schemas.microsoft.com/office/drawing/2014/main" id="{AC564C58-BCD8-3ACF-7AED-325E5BC75773}"/>
              </a:ext>
            </a:extLst>
          </p:cNvPr>
          <p:cNvSpPr txBox="1"/>
          <p:nvPr/>
        </p:nvSpPr>
        <p:spPr>
          <a:xfrm>
            <a:off x="416480" y="2165556"/>
            <a:ext cx="2732442" cy="2308324"/>
          </a:xfrm>
          <a:prstGeom prst="rect">
            <a:avLst/>
          </a:prstGeom>
          <a:noFill/>
        </p:spPr>
        <p:txBody>
          <a:bodyPr wrap="square" rtlCol="0">
            <a:spAutoFit/>
          </a:bodyPr>
          <a:lstStyle/>
          <a:p>
            <a:r>
              <a:rPr lang="en-US" sz="1600" dirty="0"/>
              <a:t>In Statistics courses, you learn how to calculate some measures, ratios, and statistics, such as:</a:t>
            </a:r>
          </a:p>
          <a:p>
            <a:pPr marL="285750" indent="-285750">
              <a:buFont typeface="Arial" panose="020B0604020202020204" pitchFamily="34" charset="0"/>
              <a:buChar char="•"/>
            </a:pPr>
            <a:r>
              <a:rPr lang="en-US" sz="1600" dirty="0"/>
              <a:t>Mean (</a:t>
            </a:r>
            <a:r>
              <a:rPr lang="en-US" sz="1600" dirty="0" err="1"/>
              <a:t>μ</a:t>
            </a:r>
            <a:r>
              <a:rPr lang="en-US" sz="1600" dirty="0"/>
              <a:t>)</a:t>
            </a:r>
          </a:p>
          <a:p>
            <a:pPr marL="285750" indent="-285750">
              <a:buFont typeface="Arial" panose="020B0604020202020204" pitchFamily="34" charset="0"/>
              <a:buChar char="•"/>
            </a:pPr>
            <a:r>
              <a:rPr lang="en-US" sz="1600" dirty="0"/>
              <a:t>Standard deviation (</a:t>
            </a:r>
            <a:r>
              <a:rPr lang="en-US" sz="1600" dirty="0" err="1"/>
              <a:t>σ</a:t>
            </a:r>
            <a:r>
              <a:rPr lang="en-US" sz="1600" dirty="0"/>
              <a:t>)</a:t>
            </a:r>
          </a:p>
          <a:p>
            <a:pPr marL="285750" indent="-285750">
              <a:buFont typeface="Arial" panose="020B0604020202020204" pitchFamily="34" charset="0"/>
              <a:buChar char="•"/>
            </a:pPr>
            <a:r>
              <a:rPr lang="en-US" sz="1600" dirty="0"/>
              <a:t>Median</a:t>
            </a:r>
          </a:p>
          <a:p>
            <a:pPr marL="285750" indent="-285750">
              <a:buFont typeface="Arial" panose="020B0604020202020204" pitchFamily="34" charset="0"/>
              <a:buChar char="•"/>
            </a:pPr>
            <a:r>
              <a:rPr lang="en-US" sz="1600" dirty="0"/>
              <a:t>Mode</a:t>
            </a:r>
          </a:p>
          <a:p>
            <a:pPr marL="285750" indent="-285750">
              <a:buFont typeface="Arial" panose="020B0604020202020204" pitchFamily="34" charset="0"/>
              <a:buChar char="•"/>
            </a:pPr>
            <a:r>
              <a:rPr lang="en-US" sz="1600" dirty="0"/>
              <a:t>Correlation coefficient (r)</a:t>
            </a:r>
          </a:p>
        </p:txBody>
      </p:sp>
      <p:pic>
        <p:nvPicPr>
          <p:cNvPr id="1026" name="Picture 2" descr="Anscombe's Quartet – the importance of graphs! | IB Maths Resources from  Intermathematics">
            <a:extLst>
              <a:ext uri="{FF2B5EF4-FFF2-40B4-BE49-F238E27FC236}">
                <a16:creationId xmlns:a16="http://schemas.microsoft.com/office/drawing/2014/main" id="{E59B2341-39CD-CE07-8A5C-5ECAC9ABD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084" y="1966370"/>
            <a:ext cx="3108960" cy="29626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355DCF-5015-054D-6DA1-CDE420269520}"/>
              </a:ext>
            </a:extLst>
          </p:cNvPr>
          <p:cNvSpPr txBox="1"/>
          <p:nvPr/>
        </p:nvSpPr>
        <p:spPr>
          <a:xfrm>
            <a:off x="6904983" y="4301338"/>
            <a:ext cx="1822537" cy="430887"/>
          </a:xfrm>
          <a:prstGeom prst="rect">
            <a:avLst/>
          </a:prstGeom>
          <a:noFill/>
        </p:spPr>
        <p:txBody>
          <a:bodyPr wrap="square">
            <a:spAutoFit/>
          </a:bodyPr>
          <a:lstStyle/>
          <a:p>
            <a:pPr algn="ctr"/>
            <a:r>
              <a:rPr lang="en-US" sz="1100" dirty="0"/>
              <a:t>Figure 1.1: Plots of Anscombe’s quartet</a:t>
            </a:r>
          </a:p>
        </p:txBody>
      </p:sp>
    </p:spTree>
    <p:extLst>
      <p:ext uri="{BB962C8B-B14F-4D97-AF65-F5344CB8AC3E}">
        <p14:creationId xmlns:p14="http://schemas.microsoft.com/office/powerpoint/2010/main" val="311866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2677-5AA8-6F3A-24D4-EB47B024FF32}"/>
              </a:ext>
            </a:extLst>
          </p:cNvPr>
          <p:cNvSpPr>
            <a:spLocks noGrp="1"/>
          </p:cNvSpPr>
          <p:nvPr>
            <p:ph type="title"/>
          </p:nvPr>
        </p:nvSpPr>
        <p:spPr/>
        <p:txBody>
          <a:bodyPr/>
          <a:lstStyle/>
          <a:p>
            <a:r>
              <a:rPr lang="en-US" dirty="0"/>
              <a:t>1.1 - Why Look at Data?</a:t>
            </a:r>
          </a:p>
        </p:txBody>
      </p:sp>
      <p:sp>
        <p:nvSpPr>
          <p:cNvPr id="3" name="Content Placeholder 2">
            <a:extLst>
              <a:ext uri="{FF2B5EF4-FFF2-40B4-BE49-F238E27FC236}">
                <a16:creationId xmlns:a16="http://schemas.microsoft.com/office/drawing/2014/main" id="{0E9E2478-882C-F09A-7585-5B5DF35CE812}"/>
              </a:ext>
            </a:extLst>
          </p:cNvPr>
          <p:cNvSpPr>
            <a:spLocks noGrp="1"/>
          </p:cNvSpPr>
          <p:nvPr>
            <p:ph idx="1"/>
          </p:nvPr>
        </p:nvSpPr>
        <p:spPr>
          <a:xfrm>
            <a:off x="311700" y="1112973"/>
            <a:ext cx="8520600" cy="762202"/>
          </a:xfrm>
        </p:spPr>
        <p:txBody>
          <a:bodyPr/>
          <a:lstStyle/>
          <a:p>
            <a:r>
              <a:rPr lang="en-US" dirty="0"/>
              <a:t>Illustrations like Anscombe’s quartet demonstrate why it is worth looking at data. </a:t>
            </a:r>
          </a:p>
        </p:txBody>
      </p:sp>
      <p:sp>
        <p:nvSpPr>
          <p:cNvPr id="4" name="Slide Number Placeholder 3">
            <a:extLst>
              <a:ext uri="{FF2B5EF4-FFF2-40B4-BE49-F238E27FC236}">
                <a16:creationId xmlns:a16="http://schemas.microsoft.com/office/drawing/2014/main" id="{2DD3A696-0429-F2C1-F094-F6F143E2D2A7}"/>
              </a:ext>
            </a:extLst>
          </p:cNvPr>
          <p:cNvSpPr>
            <a:spLocks noGrp="1"/>
          </p:cNvSpPr>
          <p:nvPr>
            <p:ph type="sldNum" sz="quarter" idx="12"/>
          </p:nvPr>
        </p:nvSpPr>
        <p:spPr/>
        <p:txBody>
          <a:bodyPr/>
          <a:lstStyle/>
          <a:p>
            <a:pPr>
              <a:defRPr/>
            </a:pPr>
            <a:fld id="{5E4C3CE2-26D7-4A31-A6AF-35EF9ABDAEC5}" type="slidenum">
              <a:rPr lang="en-US" smtClean="0"/>
              <a:pPr>
                <a:defRPr/>
              </a:pPr>
              <a:t>5</a:t>
            </a:fld>
            <a:endParaRPr lang="en-US" dirty="0"/>
          </a:p>
        </p:txBody>
      </p:sp>
      <p:pic>
        <p:nvPicPr>
          <p:cNvPr id="5" name="Picture 4">
            <a:extLst>
              <a:ext uri="{FF2B5EF4-FFF2-40B4-BE49-F238E27FC236}">
                <a16:creationId xmlns:a16="http://schemas.microsoft.com/office/drawing/2014/main" id="{2E3D6563-E951-D322-C67E-CEF0D9CCA0A8}"/>
              </a:ext>
            </a:extLst>
          </p:cNvPr>
          <p:cNvPicPr>
            <a:picLocks noChangeAspect="1"/>
          </p:cNvPicPr>
          <p:nvPr/>
        </p:nvPicPr>
        <p:blipFill>
          <a:blip r:embed="rId2"/>
          <a:stretch>
            <a:fillRect/>
          </a:stretch>
        </p:blipFill>
        <p:spPr>
          <a:xfrm>
            <a:off x="5315113" y="1873624"/>
            <a:ext cx="3236638" cy="2083698"/>
          </a:xfrm>
          <a:prstGeom prst="rect">
            <a:avLst/>
          </a:prstGeom>
        </p:spPr>
      </p:pic>
      <p:sp>
        <p:nvSpPr>
          <p:cNvPr id="7" name="TextBox 6">
            <a:extLst>
              <a:ext uri="{FF2B5EF4-FFF2-40B4-BE49-F238E27FC236}">
                <a16:creationId xmlns:a16="http://schemas.microsoft.com/office/drawing/2014/main" id="{7620574B-0ADE-2A50-8A04-2536FB2A2748}"/>
              </a:ext>
            </a:extLst>
          </p:cNvPr>
          <p:cNvSpPr txBox="1"/>
          <p:nvPr/>
        </p:nvSpPr>
        <p:spPr>
          <a:xfrm>
            <a:off x="339122" y="2038310"/>
            <a:ext cx="3489767" cy="1754326"/>
          </a:xfrm>
          <a:prstGeom prst="rect">
            <a:avLst/>
          </a:prstGeom>
          <a:noFill/>
        </p:spPr>
        <p:txBody>
          <a:bodyPr wrap="square">
            <a:spAutoFit/>
          </a:bodyPr>
          <a:lstStyle/>
          <a:p>
            <a:pPr marL="285750" indent="-285750">
              <a:buFont typeface="Arial" panose="020B0604020202020204" pitchFamily="34" charset="0"/>
              <a:buChar char="•"/>
            </a:pPr>
            <a:r>
              <a:rPr lang="en-US" sz="1800" dirty="0"/>
              <a:t>But that does not mean that looking at data is all one needs to do, and we will not automatically get the right answer to our questions just by looking.</a:t>
            </a:r>
          </a:p>
        </p:txBody>
      </p:sp>
      <p:sp>
        <p:nvSpPr>
          <p:cNvPr id="9" name="TextBox 8">
            <a:extLst>
              <a:ext uri="{FF2B5EF4-FFF2-40B4-BE49-F238E27FC236}">
                <a16:creationId xmlns:a16="http://schemas.microsoft.com/office/drawing/2014/main" id="{9DE8E5C7-F678-CF8E-B6D4-FC6F1C3BDF7D}"/>
              </a:ext>
            </a:extLst>
          </p:cNvPr>
          <p:cNvSpPr txBox="1"/>
          <p:nvPr/>
        </p:nvSpPr>
        <p:spPr>
          <a:xfrm>
            <a:off x="5262920" y="3957322"/>
            <a:ext cx="3341023" cy="646331"/>
          </a:xfrm>
          <a:prstGeom prst="rect">
            <a:avLst/>
          </a:prstGeom>
          <a:noFill/>
        </p:spPr>
        <p:txBody>
          <a:bodyPr wrap="square">
            <a:spAutoFit/>
          </a:bodyPr>
          <a:lstStyle/>
          <a:p>
            <a:r>
              <a:rPr lang="en-US" sz="1200" dirty="0"/>
              <a:t>Real datasets are messy, and while displaying them graphically is very useful, doing so presents problems of its own.</a:t>
            </a:r>
          </a:p>
        </p:txBody>
      </p:sp>
      <p:sp>
        <p:nvSpPr>
          <p:cNvPr id="10" name="Oval 9">
            <a:extLst>
              <a:ext uri="{FF2B5EF4-FFF2-40B4-BE49-F238E27FC236}">
                <a16:creationId xmlns:a16="http://schemas.microsoft.com/office/drawing/2014/main" id="{5D62B79A-FFD8-C253-0C8D-74A59E2737FA}"/>
              </a:ext>
            </a:extLst>
          </p:cNvPr>
          <p:cNvSpPr/>
          <p:nvPr/>
        </p:nvSpPr>
        <p:spPr>
          <a:xfrm>
            <a:off x="540057" y="3955771"/>
            <a:ext cx="1967696" cy="6463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summarization</a:t>
            </a:r>
          </a:p>
        </p:txBody>
      </p:sp>
      <p:sp>
        <p:nvSpPr>
          <p:cNvPr id="11" name="Oval 10">
            <a:extLst>
              <a:ext uri="{FF2B5EF4-FFF2-40B4-BE49-F238E27FC236}">
                <a16:creationId xmlns:a16="http://schemas.microsoft.com/office/drawing/2014/main" id="{D584EF7F-7CB1-84C9-91E0-4A7097128847}"/>
              </a:ext>
            </a:extLst>
          </p:cNvPr>
          <p:cNvSpPr/>
          <p:nvPr/>
        </p:nvSpPr>
        <p:spPr>
          <a:xfrm>
            <a:off x="2845040" y="3955770"/>
            <a:ext cx="1967696" cy="646331"/>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Data visualization</a:t>
            </a:r>
          </a:p>
        </p:txBody>
      </p:sp>
      <p:cxnSp>
        <p:nvCxnSpPr>
          <p:cNvPr id="16" name="Straight Arrow Connector 15">
            <a:extLst>
              <a:ext uri="{FF2B5EF4-FFF2-40B4-BE49-F238E27FC236}">
                <a16:creationId xmlns:a16="http://schemas.microsoft.com/office/drawing/2014/main" id="{DF79151D-E300-59A9-9268-56DAA54A2F9F}"/>
              </a:ext>
            </a:extLst>
          </p:cNvPr>
          <p:cNvCxnSpPr>
            <a:stCxn id="10" idx="6"/>
            <a:endCxn id="11" idx="2"/>
          </p:cNvCxnSpPr>
          <p:nvPr/>
        </p:nvCxnSpPr>
        <p:spPr>
          <a:xfrm flipV="1">
            <a:off x="2507753" y="4278936"/>
            <a:ext cx="337287" cy="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619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par>
                                <p:cTn id="11" presetID="5"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heckerboard(across)">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674E-4785-E017-0EDB-5E38DF6B01E9}"/>
              </a:ext>
            </a:extLst>
          </p:cNvPr>
          <p:cNvSpPr>
            <a:spLocks noGrp="1"/>
          </p:cNvSpPr>
          <p:nvPr>
            <p:ph type="title"/>
          </p:nvPr>
        </p:nvSpPr>
        <p:spPr/>
        <p:txBody>
          <a:bodyPr/>
          <a:lstStyle/>
          <a:p>
            <a:r>
              <a:rPr lang="en-US" dirty="0"/>
              <a:t>1.2 - What Makes Bad Figures Bad? </a:t>
            </a:r>
          </a:p>
        </p:txBody>
      </p:sp>
      <p:sp>
        <p:nvSpPr>
          <p:cNvPr id="4" name="Slide Number Placeholder 3">
            <a:extLst>
              <a:ext uri="{FF2B5EF4-FFF2-40B4-BE49-F238E27FC236}">
                <a16:creationId xmlns:a16="http://schemas.microsoft.com/office/drawing/2014/main" id="{42339926-5004-7131-743A-338087963C1B}"/>
              </a:ext>
            </a:extLst>
          </p:cNvPr>
          <p:cNvSpPr>
            <a:spLocks noGrp="1"/>
          </p:cNvSpPr>
          <p:nvPr>
            <p:ph type="sldNum" sz="quarter" idx="12"/>
          </p:nvPr>
        </p:nvSpPr>
        <p:spPr/>
        <p:txBody>
          <a:bodyPr/>
          <a:lstStyle/>
          <a:p>
            <a:pPr>
              <a:defRPr/>
            </a:pPr>
            <a:fld id="{5E4C3CE2-26D7-4A31-A6AF-35EF9ABDAEC5}" type="slidenum">
              <a:rPr lang="en-US" smtClean="0"/>
              <a:pPr>
                <a:defRPr/>
              </a:pPr>
              <a:t>6</a:t>
            </a:fld>
            <a:endParaRPr lang="en-US" dirty="0"/>
          </a:p>
        </p:txBody>
      </p:sp>
      <p:sp>
        <p:nvSpPr>
          <p:cNvPr id="11" name="Content Placeholder 10">
            <a:extLst>
              <a:ext uri="{FF2B5EF4-FFF2-40B4-BE49-F238E27FC236}">
                <a16:creationId xmlns:a16="http://schemas.microsoft.com/office/drawing/2014/main" id="{30AF9A54-B714-0D04-8EA8-919CC805BDCD}"/>
              </a:ext>
            </a:extLst>
          </p:cNvPr>
          <p:cNvSpPr>
            <a:spLocks noGrp="1"/>
          </p:cNvSpPr>
          <p:nvPr>
            <p:ph idx="13"/>
          </p:nvPr>
        </p:nvSpPr>
        <p:spPr/>
        <p:txBody>
          <a:bodyPr/>
          <a:lstStyle/>
          <a:p>
            <a:r>
              <a:rPr lang="en-US" dirty="0"/>
              <a:t>The bars are hard to read and compare,</a:t>
            </a:r>
          </a:p>
          <a:p>
            <a:r>
              <a:rPr lang="en-US" dirty="0"/>
              <a:t>It needlessly duplicates labels,</a:t>
            </a:r>
          </a:p>
          <a:p>
            <a:r>
              <a:rPr lang="en-US" dirty="0"/>
              <a:t>pointless uses of three-dimensional effects, </a:t>
            </a:r>
          </a:p>
          <a:p>
            <a:r>
              <a:rPr lang="en-US" dirty="0"/>
              <a:t>drop shadows, and </a:t>
            </a:r>
          </a:p>
          <a:p>
            <a:r>
              <a:rPr lang="en-US" dirty="0"/>
              <a:t>other unnecessary design features.</a:t>
            </a:r>
          </a:p>
        </p:txBody>
      </p:sp>
      <p:sp>
        <p:nvSpPr>
          <p:cNvPr id="6" name="TextBox 5">
            <a:extLst>
              <a:ext uri="{FF2B5EF4-FFF2-40B4-BE49-F238E27FC236}">
                <a16:creationId xmlns:a16="http://schemas.microsoft.com/office/drawing/2014/main" id="{9900AC83-2F7F-80F6-71FF-54471641E939}"/>
              </a:ext>
            </a:extLst>
          </p:cNvPr>
          <p:cNvSpPr txBox="1"/>
          <p:nvPr/>
        </p:nvSpPr>
        <p:spPr>
          <a:xfrm>
            <a:off x="311700" y="1206137"/>
            <a:ext cx="2204977" cy="307777"/>
          </a:xfrm>
          <a:prstGeom prst="rect">
            <a:avLst/>
          </a:prstGeom>
          <a:noFill/>
        </p:spPr>
        <p:txBody>
          <a:bodyPr wrap="square">
            <a:spAutoFit/>
          </a:bodyPr>
          <a:lstStyle/>
          <a:p>
            <a:r>
              <a:rPr lang="en-US" dirty="0"/>
              <a:t>Bad taste &amp; chart junk!</a:t>
            </a:r>
          </a:p>
        </p:txBody>
      </p:sp>
      <p:pic>
        <p:nvPicPr>
          <p:cNvPr id="12" name="Picture 2">
            <a:extLst>
              <a:ext uri="{FF2B5EF4-FFF2-40B4-BE49-F238E27FC236}">
                <a16:creationId xmlns:a16="http://schemas.microsoft.com/office/drawing/2014/main" id="{00A7AE66-670C-B92C-BE28-40215256F5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701" y="1646125"/>
            <a:ext cx="41148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061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674E-4785-E017-0EDB-5E38DF6B01E9}"/>
              </a:ext>
            </a:extLst>
          </p:cNvPr>
          <p:cNvSpPr>
            <a:spLocks noGrp="1"/>
          </p:cNvSpPr>
          <p:nvPr>
            <p:ph type="title"/>
          </p:nvPr>
        </p:nvSpPr>
        <p:spPr/>
        <p:txBody>
          <a:bodyPr/>
          <a:lstStyle/>
          <a:p>
            <a:r>
              <a:rPr lang="en-US" dirty="0"/>
              <a:t>1.2 - What Makes Bad Figures Bad? </a:t>
            </a:r>
          </a:p>
        </p:txBody>
      </p:sp>
      <p:sp>
        <p:nvSpPr>
          <p:cNvPr id="4" name="Slide Number Placeholder 3">
            <a:extLst>
              <a:ext uri="{FF2B5EF4-FFF2-40B4-BE49-F238E27FC236}">
                <a16:creationId xmlns:a16="http://schemas.microsoft.com/office/drawing/2014/main" id="{42339926-5004-7131-743A-338087963C1B}"/>
              </a:ext>
            </a:extLst>
          </p:cNvPr>
          <p:cNvSpPr>
            <a:spLocks noGrp="1"/>
          </p:cNvSpPr>
          <p:nvPr>
            <p:ph type="sldNum" sz="quarter" idx="12"/>
          </p:nvPr>
        </p:nvSpPr>
        <p:spPr/>
        <p:txBody>
          <a:bodyPr/>
          <a:lstStyle/>
          <a:p>
            <a:pPr>
              <a:defRPr/>
            </a:pPr>
            <a:fld id="{5E4C3CE2-26D7-4A31-A6AF-35EF9ABDAEC5}" type="slidenum">
              <a:rPr lang="en-US" smtClean="0"/>
              <a:pPr>
                <a:defRPr/>
              </a:pPr>
              <a:t>7</a:t>
            </a:fld>
            <a:endParaRPr lang="en-US" dirty="0"/>
          </a:p>
        </p:txBody>
      </p:sp>
      <p:sp>
        <p:nvSpPr>
          <p:cNvPr id="7" name="TextBox 6">
            <a:extLst>
              <a:ext uri="{FF2B5EF4-FFF2-40B4-BE49-F238E27FC236}">
                <a16:creationId xmlns:a16="http://schemas.microsoft.com/office/drawing/2014/main" id="{67ACB3B7-C794-EA0C-D234-2D45B980FEC3}"/>
              </a:ext>
            </a:extLst>
          </p:cNvPr>
          <p:cNvSpPr txBox="1"/>
          <p:nvPr/>
        </p:nvSpPr>
        <p:spPr>
          <a:xfrm>
            <a:off x="311150" y="1110483"/>
            <a:ext cx="981359" cy="307777"/>
          </a:xfrm>
          <a:prstGeom prst="rect">
            <a:avLst/>
          </a:prstGeom>
          <a:noFill/>
        </p:spPr>
        <p:txBody>
          <a:bodyPr wrap="none" rtlCol="0">
            <a:spAutoFit/>
          </a:bodyPr>
          <a:lstStyle/>
          <a:p>
            <a:r>
              <a:rPr lang="en-US" dirty="0"/>
              <a:t>Bad Data!</a:t>
            </a:r>
          </a:p>
        </p:txBody>
      </p:sp>
      <p:pic>
        <p:nvPicPr>
          <p:cNvPr id="8" name="Picture 4">
            <a:extLst>
              <a:ext uri="{FF2B5EF4-FFF2-40B4-BE49-F238E27FC236}">
                <a16:creationId xmlns:a16="http://schemas.microsoft.com/office/drawing/2014/main" id="{52A156AC-AC8B-9A2A-47CC-7E32F4A127E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9986"/>
          <a:stretch/>
        </p:blipFill>
        <p:spPr bwMode="auto">
          <a:xfrm>
            <a:off x="311150" y="1727666"/>
            <a:ext cx="4114800" cy="22263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A49FD2AE-AF39-4855-F4F5-03BF613D2699}"/>
              </a:ext>
            </a:extLst>
          </p:cNvPr>
          <p:cNvPicPr>
            <a:picLocks noGrp="1" noChangeAspect="1" noChangeArrowheads="1"/>
          </p:cNvPicPr>
          <p:nvPr>
            <p:ph idx="13"/>
          </p:nvPr>
        </p:nvPicPr>
        <p:blipFill rotWithShape="1">
          <a:blip r:embed="rId3">
            <a:extLst>
              <a:ext uri="{28A0092B-C50C-407E-A947-70E740481C1C}">
                <a14:useLocalDpi xmlns:a14="http://schemas.microsoft.com/office/drawing/2010/main" val="0"/>
              </a:ext>
            </a:extLst>
          </a:blip>
          <a:srcRect b="7996"/>
          <a:stretch/>
        </p:blipFill>
        <p:spPr bwMode="auto">
          <a:xfrm>
            <a:off x="4718050" y="1578905"/>
            <a:ext cx="4114800" cy="25238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0AC0AA-90DC-BA59-CB6D-CACA4D6ED23E}"/>
              </a:ext>
            </a:extLst>
          </p:cNvPr>
          <p:cNvSpPr txBox="1"/>
          <p:nvPr/>
        </p:nvSpPr>
        <p:spPr>
          <a:xfrm>
            <a:off x="146050" y="4102758"/>
            <a:ext cx="4572000" cy="523220"/>
          </a:xfrm>
          <a:prstGeom prst="rect">
            <a:avLst/>
          </a:prstGeom>
          <a:noFill/>
        </p:spPr>
        <p:txBody>
          <a:bodyPr wrap="square">
            <a:spAutoFit/>
          </a:bodyPr>
          <a:lstStyle/>
          <a:p>
            <a:r>
              <a:rPr lang="en-US" b="0" i="0" u="none" strike="noStrike" baseline="0" dirty="0">
                <a:highlight>
                  <a:srgbClr val="FFFF00"/>
                </a:highlight>
                <a:latin typeface="MinionPro-Regular"/>
              </a:rPr>
              <a:t>The graph showed the difference across ages of people who had given a score of 10 only</a:t>
            </a:r>
            <a:endParaRPr lang="en-US" dirty="0"/>
          </a:p>
        </p:txBody>
      </p:sp>
      <p:sp>
        <p:nvSpPr>
          <p:cNvPr id="12" name="TextBox 11">
            <a:extLst>
              <a:ext uri="{FF2B5EF4-FFF2-40B4-BE49-F238E27FC236}">
                <a16:creationId xmlns:a16="http://schemas.microsoft.com/office/drawing/2014/main" id="{F7F4F4AD-8B29-F82F-B2BD-C2577A9B6B13}"/>
              </a:ext>
            </a:extLst>
          </p:cNvPr>
          <p:cNvSpPr txBox="1"/>
          <p:nvPr/>
        </p:nvSpPr>
        <p:spPr>
          <a:xfrm>
            <a:off x="5035529" y="4295922"/>
            <a:ext cx="3796771" cy="430887"/>
          </a:xfrm>
          <a:prstGeom prst="rect">
            <a:avLst/>
          </a:prstGeom>
          <a:noFill/>
          <a:ln w="28575">
            <a:solidFill>
              <a:srgbClr val="FFC000"/>
            </a:solidFill>
          </a:ln>
        </p:spPr>
        <p:txBody>
          <a:bodyPr wrap="square">
            <a:spAutoFit/>
          </a:bodyPr>
          <a:lstStyle/>
          <a:p>
            <a:pPr algn="l"/>
            <a:r>
              <a:rPr lang="en-US" sz="1100" b="0" i="0" u="none" strike="noStrike" baseline="0" dirty="0">
                <a:latin typeface="MinionPro-Regular"/>
              </a:rPr>
              <a:t>We are now looking at the trend in the </a:t>
            </a:r>
            <a:r>
              <a:rPr lang="en-US" sz="1100" b="1" i="0" u="none" strike="noStrike" baseline="0" dirty="0">
                <a:latin typeface="MinionPro-Regular"/>
              </a:rPr>
              <a:t>average score</a:t>
            </a:r>
            <a:r>
              <a:rPr lang="en-US" sz="1100" b="0" i="0" u="none" strike="noStrike" baseline="0" dirty="0">
                <a:latin typeface="MinionPro-Regular"/>
              </a:rPr>
              <a:t>, rather than the trend for the </a:t>
            </a:r>
            <a:r>
              <a:rPr lang="en-US" sz="1100" b="1" i="0" u="none" strike="noStrike" baseline="0" dirty="0">
                <a:latin typeface="MinionPro-Regular"/>
              </a:rPr>
              <a:t>highest</a:t>
            </a:r>
            <a:r>
              <a:rPr lang="en-US" sz="1100" b="0" i="0" u="none" strike="noStrike" baseline="0" dirty="0">
                <a:latin typeface="MinionPro-Regular"/>
              </a:rPr>
              <a:t> possible answer.</a:t>
            </a:r>
            <a:endParaRPr lang="en-US" sz="1000" dirty="0"/>
          </a:p>
        </p:txBody>
      </p:sp>
    </p:spTree>
    <p:extLst>
      <p:ext uri="{BB962C8B-B14F-4D97-AF65-F5344CB8AC3E}">
        <p14:creationId xmlns:p14="http://schemas.microsoft.com/office/powerpoint/2010/main" val="2449791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674E-4785-E017-0EDB-5E38DF6B01E9}"/>
              </a:ext>
            </a:extLst>
          </p:cNvPr>
          <p:cNvSpPr>
            <a:spLocks noGrp="1"/>
          </p:cNvSpPr>
          <p:nvPr>
            <p:ph type="title"/>
          </p:nvPr>
        </p:nvSpPr>
        <p:spPr/>
        <p:txBody>
          <a:bodyPr/>
          <a:lstStyle/>
          <a:p>
            <a:r>
              <a:rPr lang="en-US" dirty="0"/>
              <a:t>1.2 - What Makes Bad Figures Bad? </a:t>
            </a:r>
          </a:p>
        </p:txBody>
      </p:sp>
      <p:sp>
        <p:nvSpPr>
          <p:cNvPr id="4" name="Slide Number Placeholder 3">
            <a:extLst>
              <a:ext uri="{FF2B5EF4-FFF2-40B4-BE49-F238E27FC236}">
                <a16:creationId xmlns:a16="http://schemas.microsoft.com/office/drawing/2014/main" id="{42339926-5004-7131-743A-338087963C1B}"/>
              </a:ext>
            </a:extLst>
          </p:cNvPr>
          <p:cNvSpPr>
            <a:spLocks noGrp="1"/>
          </p:cNvSpPr>
          <p:nvPr>
            <p:ph type="sldNum" sz="quarter" idx="12"/>
          </p:nvPr>
        </p:nvSpPr>
        <p:spPr/>
        <p:txBody>
          <a:bodyPr/>
          <a:lstStyle/>
          <a:p>
            <a:pPr>
              <a:defRPr/>
            </a:pPr>
            <a:fld id="{5E4C3CE2-26D7-4A31-A6AF-35EF9ABDAEC5}" type="slidenum">
              <a:rPr lang="en-US" smtClean="0"/>
              <a:pPr>
                <a:defRPr/>
              </a:pPr>
              <a:t>8</a:t>
            </a:fld>
            <a:endParaRPr lang="en-US" dirty="0"/>
          </a:p>
        </p:txBody>
      </p:sp>
      <p:sp>
        <p:nvSpPr>
          <p:cNvPr id="7" name="TextBox 6">
            <a:extLst>
              <a:ext uri="{FF2B5EF4-FFF2-40B4-BE49-F238E27FC236}">
                <a16:creationId xmlns:a16="http://schemas.microsoft.com/office/drawing/2014/main" id="{67ACB3B7-C794-EA0C-D234-2D45B980FEC3}"/>
              </a:ext>
            </a:extLst>
          </p:cNvPr>
          <p:cNvSpPr txBox="1"/>
          <p:nvPr/>
        </p:nvSpPr>
        <p:spPr>
          <a:xfrm>
            <a:off x="311150" y="1110483"/>
            <a:ext cx="981359" cy="307777"/>
          </a:xfrm>
          <a:prstGeom prst="rect">
            <a:avLst/>
          </a:prstGeom>
          <a:noFill/>
        </p:spPr>
        <p:txBody>
          <a:bodyPr wrap="none" rtlCol="0">
            <a:spAutoFit/>
          </a:bodyPr>
          <a:lstStyle/>
          <a:p>
            <a:r>
              <a:rPr lang="en-US" dirty="0"/>
              <a:t>Bad Data!</a:t>
            </a:r>
          </a:p>
        </p:txBody>
      </p:sp>
      <p:pic>
        <p:nvPicPr>
          <p:cNvPr id="6" name="Picture 4">
            <a:extLst>
              <a:ext uri="{FF2B5EF4-FFF2-40B4-BE49-F238E27FC236}">
                <a16:creationId xmlns:a16="http://schemas.microsoft.com/office/drawing/2014/main" id="{D1F4DFE1-9888-5C3A-7A4C-817139B8E3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1829" y="1503907"/>
            <a:ext cx="2662440"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a:extLst>
              <a:ext uri="{FF2B5EF4-FFF2-40B4-BE49-F238E27FC236}">
                <a16:creationId xmlns:a16="http://schemas.microsoft.com/office/drawing/2014/main" id="{FE81A775-61CF-4FB5-B424-6BA1A490BE75}"/>
              </a:ext>
            </a:extLst>
          </p:cNvPr>
          <p:cNvSpPr txBox="1"/>
          <p:nvPr/>
        </p:nvSpPr>
        <p:spPr>
          <a:xfrm>
            <a:off x="476683" y="4188405"/>
            <a:ext cx="3352800" cy="646331"/>
          </a:xfrm>
          <a:prstGeom prst="rect">
            <a:avLst/>
          </a:prstGeom>
          <a:noFill/>
          <a:ln>
            <a:solidFill>
              <a:srgbClr val="0070C0"/>
            </a:solidFill>
          </a:ln>
        </p:spPr>
        <p:txBody>
          <a:bodyPr wrap="square">
            <a:spAutoFit/>
          </a:bodyPr>
          <a:lstStyle/>
          <a:p>
            <a:pPr marL="285750" indent="-285750">
              <a:buFont typeface="Arial" panose="020B0604020202020204" pitchFamily="34" charset="0"/>
              <a:buChar char="•"/>
            </a:pPr>
            <a:r>
              <a:rPr lang="en-US" dirty="0">
                <a:solidFill>
                  <a:srgbClr val="333333"/>
                </a:solidFill>
                <a:latin typeface="Helvetica" panose="020B0604020202020204" pitchFamily="34" charset="0"/>
                <a:ea typeface="DengXian" panose="02010600030101010101" pitchFamily="2" charset="-122"/>
              </a:rPr>
              <a:t>Who are the worst drivers?</a:t>
            </a:r>
          </a:p>
          <a:p>
            <a:pPr marL="285750" indent="-285750">
              <a:buFont typeface="Arial" panose="020B0604020202020204" pitchFamily="34" charset="0"/>
              <a:buChar char="•"/>
            </a:pPr>
            <a:r>
              <a:rPr lang="en-US" dirty="0">
                <a:solidFill>
                  <a:srgbClr val="333333"/>
                </a:solidFill>
                <a:latin typeface="Helvetica" panose="020B0604020202020204" pitchFamily="34" charset="0"/>
                <a:ea typeface="DengXian" panose="02010600030101010101" pitchFamily="2" charset="-122"/>
              </a:rPr>
              <a:t>Is this graph misleading?</a:t>
            </a:r>
            <a:endParaRPr lang="en-US" dirty="0"/>
          </a:p>
        </p:txBody>
      </p:sp>
      <p:pic>
        <p:nvPicPr>
          <p:cNvPr id="13" name="Picture 4">
            <a:extLst>
              <a:ext uri="{FF2B5EF4-FFF2-40B4-BE49-F238E27FC236}">
                <a16:creationId xmlns:a16="http://schemas.microsoft.com/office/drawing/2014/main" id="{739C28D6-3496-E656-C649-D6A57894A6ED}"/>
              </a:ext>
            </a:extLst>
          </p:cNvPr>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5314519" y="1418260"/>
            <a:ext cx="2749135"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TextBox 13">
            <a:extLst>
              <a:ext uri="{FF2B5EF4-FFF2-40B4-BE49-F238E27FC236}">
                <a16:creationId xmlns:a16="http://schemas.microsoft.com/office/drawing/2014/main" id="{B43D2095-B88B-79F1-60C1-14C5C2605230}"/>
              </a:ext>
            </a:extLst>
          </p:cNvPr>
          <p:cNvSpPr txBox="1"/>
          <p:nvPr/>
        </p:nvSpPr>
        <p:spPr>
          <a:xfrm>
            <a:off x="5314519" y="4188405"/>
            <a:ext cx="3124200" cy="738664"/>
          </a:xfrm>
          <a:prstGeom prst="rect">
            <a:avLst/>
          </a:prstGeom>
          <a:noFill/>
          <a:ln>
            <a:solidFill>
              <a:srgbClr val="0070C0"/>
            </a:solidFill>
          </a:ln>
        </p:spPr>
        <p:txBody>
          <a:bodyPr wrap="square">
            <a:spAutoFit/>
          </a:bodyPr>
          <a:lstStyle/>
          <a:p>
            <a:r>
              <a:rPr lang="en-US" dirty="0">
                <a:solidFill>
                  <a:srgbClr val="333333"/>
                </a:solidFill>
                <a:latin typeface="Helvetica" panose="020B0604020202020204" pitchFamily="34" charset="0"/>
                <a:ea typeface="DengXian" panose="02010600030101010101" pitchFamily="2" charset="-122"/>
              </a:rPr>
              <a:t>T</a:t>
            </a:r>
            <a:r>
              <a:rPr lang="en-US" dirty="0">
                <a:solidFill>
                  <a:srgbClr val="333333"/>
                </a:solidFill>
                <a:effectLst/>
                <a:latin typeface="Helvetica" panose="020B0604020202020204" pitchFamily="34" charset="0"/>
                <a:ea typeface="DengXian" panose="02010600030101010101" pitchFamily="2" charset="-122"/>
              </a:rPr>
              <a:t>he graph denotes the proportion of each age group of drivers involved in fatal crashes</a:t>
            </a:r>
            <a:endParaRPr lang="en-US" dirty="0"/>
          </a:p>
        </p:txBody>
      </p:sp>
    </p:spTree>
    <p:extLst>
      <p:ext uri="{BB962C8B-B14F-4D97-AF65-F5344CB8AC3E}">
        <p14:creationId xmlns:p14="http://schemas.microsoft.com/office/powerpoint/2010/main" val="205101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A4FD-79CC-423B-9E77-2E6E0CC674F3}"/>
              </a:ext>
            </a:extLst>
          </p:cNvPr>
          <p:cNvSpPr>
            <a:spLocks noGrp="1"/>
          </p:cNvSpPr>
          <p:nvPr>
            <p:ph type="title"/>
          </p:nvPr>
        </p:nvSpPr>
        <p:spPr/>
        <p:txBody>
          <a:bodyPr/>
          <a:lstStyle/>
          <a:p>
            <a:r>
              <a:rPr lang="en-US" dirty="0"/>
              <a:t>1.2 - What Makes Bad Figures Bad? </a:t>
            </a:r>
          </a:p>
        </p:txBody>
      </p:sp>
      <p:sp>
        <p:nvSpPr>
          <p:cNvPr id="4" name="Slide Number Placeholder 3">
            <a:extLst>
              <a:ext uri="{FF2B5EF4-FFF2-40B4-BE49-F238E27FC236}">
                <a16:creationId xmlns:a16="http://schemas.microsoft.com/office/drawing/2014/main" id="{885B4EFD-73F2-9EC4-F84B-09849ECF34A3}"/>
              </a:ext>
            </a:extLst>
          </p:cNvPr>
          <p:cNvSpPr>
            <a:spLocks noGrp="1"/>
          </p:cNvSpPr>
          <p:nvPr>
            <p:ph type="sldNum" sz="quarter" idx="12"/>
          </p:nvPr>
        </p:nvSpPr>
        <p:spPr/>
        <p:txBody>
          <a:bodyPr/>
          <a:lstStyle/>
          <a:p>
            <a:pPr>
              <a:defRPr/>
            </a:pPr>
            <a:fld id="{5E4C3CE2-26D7-4A31-A6AF-35EF9ABDAEC5}" type="slidenum">
              <a:rPr lang="en-US" smtClean="0"/>
              <a:pPr>
                <a:defRPr/>
              </a:pPr>
              <a:t>9</a:t>
            </a:fld>
            <a:endParaRPr lang="en-US" dirty="0"/>
          </a:p>
        </p:txBody>
      </p:sp>
      <p:sp>
        <p:nvSpPr>
          <p:cNvPr id="6" name="TextBox 5">
            <a:extLst>
              <a:ext uri="{FF2B5EF4-FFF2-40B4-BE49-F238E27FC236}">
                <a16:creationId xmlns:a16="http://schemas.microsoft.com/office/drawing/2014/main" id="{0F9C95E6-D6DA-7800-9DA3-557912DDDCBB}"/>
              </a:ext>
            </a:extLst>
          </p:cNvPr>
          <p:cNvSpPr txBox="1"/>
          <p:nvPr/>
        </p:nvSpPr>
        <p:spPr>
          <a:xfrm>
            <a:off x="311700" y="1085598"/>
            <a:ext cx="8520599" cy="830997"/>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mn-lt"/>
              </a:rPr>
              <a:t>Visualizations encode numbers in lines, shapes, and colors. </a:t>
            </a:r>
          </a:p>
          <a:p>
            <a:pPr marL="285750" indent="-285750">
              <a:buFont typeface="Arial" panose="020B0604020202020204" pitchFamily="34" charset="0"/>
              <a:buChar char="•"/>
            </a:pPr>
            <a:r>
              <a:rPr lang="en-US" sz="1600" dirty="0">
                <a:effectLst/>
                <a:latin typeface="+mn-lt"/>
              </a:rPr>
              <a:t>That means that our interpretation of these encodings is partly conditional on how we perceive geometric shapes and relationships generally. </a:t>
            </a:r>
            <a:endParaRPr lang="en-US" sz="1600" dirty="0">
              <a:latin typeface="+mn-lt"/>
            </a:endParaRPr>
          </a:p>
        </p:txBody>
      </p:sp>
      <p:pic>
        <p:nvPicPr>
          <p:cNvPr id="3074" name="Picture 2">
            <a:extLst>
              <a:ext uri="{FF2B5EF4-FFF2-40B4-BE49-F238E27FC236}">
                <a16:creationId xmlns:a16="http://schemas.microsoft.com/office/drawing/2014/main" id="{DD02BEB3-ACE5-4E09-007E-16A273F63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 y="2452175"/>
            <a:ext cx="4316026" cy="19294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944BAFE-42F3-F60D-97CD-AA85A9575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218" y="2378084"/>
            <a:ext cx="4155311" cy="2077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8BE3427-4247-93CB-4A99-9853F3465DF4}"/>
              </a:ext>
            </a:extLst>
          </p:cNvPr>
          <p:cNvSpPr txBox="1"/>
          <p:nvPr/>
        </p:nvSpPr>
        <p:spPr>
          <a:xfrm>
            <a:off x="4629873" y="4492061"/>
            <a:ext cx="4572000" cy="276999"/>
          </a:xfrm>
          <a:prstGeom prst="rect">
            <a:avLst/>
          </a:prstGeom>
          <a:noFill/>
        </p:spPr>
        <p:txBody>
          <a:bodyPr wrap="square">
            <a:spAutoFit/>
          </a:bodyPr>
          <a:lstStyle/>
          <a:p>
            <a:pPr algn="ctr"/>
            <a:r>
              <a:rPr lang="en-US" sz="1200" dirty="0">
                <a:latin typeface="+mj-lt"/>
              </a:rPr>
              <a:t>Junk-free</a:t>
            </a:r>
            <a:r>
              <a:rPr lang="en-US" sz="1200" b="0" dirty="0">
                <a:effectLst/>
                <a:latin typeface="+mj-lt"/>
              </a:rPr>
              <a:t> plots that remain hard to interpret! </a:t>
            </a:r>
            <a:endParaRPr lang="en-US" sz="1200" dirty="0">
              <a:latin typeface="+mj-lt"/>
            </a:endParaRPr>
          </a:p>
        </p:txBody>
      </p:sp>
      <p:sp>
        <p:nvSpPr>
          <p:cNvPr id="10" name="TextBox 9">
            <a:extLst>
              <a:ext uri="{FF2B5EF4-FFF2-40B4-BE49-F238E27FC236}">
                <a16:creationId xmlns:a16="http://schemas.microsoft.com/office/drawing/2014/main" id="{14F5A554-003D-6D5D-ECB0-892DB263AD0C}"/>
              </a:ext>
            </a:extLst>
          </p:cNvPr>
          <p:cNvSpPr txBox="1"/>
          <p:nvPr/>
        </p:nvSpPr>
        <p:spPr>
          <a:xfrm>
            <a:off x="191088" y="4447496"/>
            <a:ext cx="4114695" cy="276999"/>
          </a:xfrm>
          <a:prstGeom prst="rect">
            <a:avLst/>
          </a:prstGeom>
          <a:noFill/>
        </p:spPr>
        <p:txBody>
          <a:bodyPr wrap="square">
            <a:spAutoFit/>
          </a:bodyPr>
          <a:lstStyle/>
          <a:p>
            <a:pPr algn="ctr"/>
            <a:r>
              <a:rPr lang="en-US" sz="1200" dirty="0">
                <a:latin typeface="+mj-lt"/>
              </a:rPr>
              <a:t>3D column charts can be scary! </a:t>
            </a:r>
          </a:p>
        </p:txBody>
      </p:sp>
    </p:spTree>
    <p:extLst>
      <p:ext uri="{BB962C8B-B14F-4D97-AF65-F5344CB8AC3E}">
        <p14:creationId xmlns:p14="http://schemas.microsoft.com/office/powerpoint/2010/main" val="13495879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LehighPresentation-16x9template</Template>
  <TotalTime>5845</TotalTime>
  <Words>1325</Words>
  <Application>Microsoft Macintosh PowerPoint</Application>
  <PresentationFormat>On-screen Show (16:9)</PresentationFormat>
  <Paragraphs>132</Paragraphs>
  <Slides>22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MinionPro-Regular</vt:lpstr>
      <vt:lpstr>Arial</vt:lpstr>
      <vt:lpstr>Courier New</vt:lpstr>
      <vt:lpstr>Helvetica</vt:lpstr>
      <vt:lpstr>MinionPro-It</vt:lpstr>
      <vt:lpstr>Simple Light</vt:lpstr>
      <vt:lpstr>Business Analytics II (BIS 244 – Chapter 1)</vt:lpstr>
      <vt:lpstr>Chapter 1: Look at Data</vt:lpstr>
      <vt:lpstr>Chapter 1: Look at Data</vt:lpstr>
      <vt:lpstr>1.1 - Why Look at Data?</vt:lpstr>
      <vt:lpstr>1.1 - Why Look at Data?</vt:lpstr>
      <vt:lpstr>1.2 - What Makes Bad Figures Bad? </vt:lpstr>
      <vt:lpstr>1.2 - What Makes Bad Figures Bad? </vt:lpstr>
      <vt:lpstr>1.2 - What Makes Bad Figures Bad? </vt:lpstr>
      <vt:lpstr>1.2 - What Makes Bad Figures Bad? </vt:lpstr>
      <vt:lpstr>1.2 - What Makes Bad Figures Bad? </vt:lpstr>
      <vt:lpstr>Good Figure!</vt:lpstr>
      <vt:lpstr>1.3 - Perception and Data Visualization </vt:lpstr>
      <vt:lpstr>1.3 - Perception and Data Visualization</vt:lpstr>
      <vt:lpstr>1.3 - Perception and Data Visualization</vt:lpstr>
      <vt:lpstr>1.4 - Visual Tasks and Decoding Graphs</vt:lpstr>
      <vt:lpstr>1.4 - Visual Tasks and Decoding Graphs</vt:lpstr>
      <vt:lpstr>1.5 - Channels for Representing Data</vt:lpstr>
      <vt:lpstr>1.5 - Channels for Representing Data</vt:lpstr>
      <vt:lpstr>1.6 - Problems of Honesty and Good Judgment</vt:lpstr>
      <vt:lpstr>1.6 - Problems of Honesty and Good Judgment</vt:lpstr>
      <vt:lpstr>1.7 - Think Clearly about Graphs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to Come Here</dc:title>
  <dc:creator>Troy Adair</dc:creator>
  <cp:lastModifiedBy>Mehdi Davoodi</cp:lastModifiedBy>
  <cp:revision>80</cp:revision>
  <cp:lastPrinted>2022-08-15T13:46:24Z</cp:lastPrinted>
  <dcterms:created xsi:type="dcterms:W3CDTF">2018-08-25T20:40:28Z</dcterms:created>
  <dcterms:modified xsi:type="dcterms:W3CDTF">2022-08-30T01:09:44Z</dcterms:modified>
</cp:coreProperties>
</file>